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1" d="100"/>
          <a:sy n="71" d="100"/>
        </p:scale>
        <p:origin x="70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04374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342650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13260</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2022-04-11T08:23:07Z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