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100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10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38938"/>
          </a:xfrm>
          <a:prstGeom prst="rect">
            <a:avLst/>
          </a:prstGeom>
        </p:spPr>
        <p:txBody>
          <a:bodyPr wrap="square">
            <a:spAutoFit/>
          </a:bodyPr>
          <a:lstStyle/>
          <a:p>
            <a:pPr lvl="0" algn="ctr"/>
            <a:r>
              <a:rPr lang="ru-RU" altLang="ru-RU" sz="1000" b="1" dirty="0" err="1">
                <a:latin typeface="Times New Roman" panose="02020603050405020304" pitchFamily="18" charset="0"/>
                <a:cs typeface="Times New Roman" panose="02020603050405020304" pitchFamily="18" charset="0"/>
              </a:rPr>
              <a:t>Петропавл</a:t>
            </a:r>
            <a:r>
              <a:rPr lang="ru-RU" altLang="ru-RU" sz="1000" b="1" dirty="0">
                <a:latin typeface="Times New Roman" panose="02020603050405020304" pitchFamily="18" charset="0"/>
                <a:cs typeface="Times New Roman" panose="02020603050405020304" pitchFamily="18" charset="0"/>
              </a:rPr>
              <a:t> </a:t>
            </a:r>
            <a:r>
              <a:rPr lang="ru-RU" altLang="ru-RU" sz="1000" b="1" dirty="0" err="1">
                <a:latin typeface="Times New Roman" panose="02020603050405020304" pitchFamily="18" charset="0"/>
                <a:cs typeface="Times New Roman" panose="02020603050405020304" pitchFamily="18" charset="0"/>
              </a:rPr>
              <a:t>қаласы</a:t>
            </a:r>
            <a:r>
              <a:rPr lang="ru-RU" altLang="ru-RU" sz="1000" b="1" dirty="0">
                <a:latin typeface="Times New Roman" panose="02020603050405020304" pitchFamily="18" charset="0"/>
                <a:cs typeface="Times New Roman" panose="02020603050405020304" pitchFamily="18" charset="0"/>
              </a:rPr>
              <a:t> </a:t>
            </a:r>
            <a:r>
              <a:rPr lang="ru-RU" altLang="ru-RU" sz="1000" b="1" dirty="0" err="1">
                <a:latin typeface="Times New Roman" panose="02020603050405020304" pitchFamily="18" charset="0"/>
                <a:cs typeface="Times New Roman" panose="02020603050405020304" pitchFamily="18" charset="0"/>
              </a:rPr>
              <a:t>бойынша</a:t>
            </a:r>
            <a:endParaRPr lang="ru-RU" altLang="ru-RU" sz="1000" b="1" dirty="0">
              <a:latin typeface="Times New Roman" panose="02020603050405020304" pitchFamily="18" charset="0"/>
              <a:cs typeface="Times New Roman" panose="02020603050405020304" pitchFamily="18" charset="0"/>
            </a:endParaRPr>
          </a:p>
          <a:p>
            <a:pPr algn="ctr"/>
            <a:r>
              <a:rPr lang="kk-KZ" sz="1000" b="1" dirty="0" smtClean="0">
                <a:latin typeface="Times New Roman" pitchFamily="18" charset="0"/>
                <a:cs typeface="Times New Roman" pitchFamily="18" charset="0"/>
              </a:rPr>
              <a:t>11 сәуірге </a:t>
            </a:r>
            <a:r>
              <a:rPr lang="ru-RU" altLang="ru-RU" sz="1000" b="1" dirty="0" err="1" smtClean="0">
                <a:latin typeface="Times New Roman" panose="02020603050405020304" pitchFamily="18" charset="0"/>
                <a:cs typeface="Times New Roman" panose="02020603050405020304" pitchFamily="18" charset="0"/>
              </a:rPr>
              <a:t>ауа-райы</a:t>
            </a:r>
            <a:r>
              <a:rPr lang="ru-RU" altLang="ru-RU" sz="1000" b="1" dirty="0" smtClean="0">
                <a:latin typeface="Times New Roman" panose="02020603050405020304" pitchFamily="18" charset="0"/>
                <a:cs typeface="Times New Roman" panose="02020603050405020304" pitchFamily="18" charset="0"/>
              </a:rPr>
              <a:t> </a:t>
            </a:r>
            <a:r>
              <a:rPr lang="ru-RU" altLang="ru-RU" sz="1000" b="1" dirty="0" err="1">
                <a:latin typeface="Times New Roman" panose="02020603050405020304" pitchFamily="18" charset="0"/>
                <a:cs typeface="Times New Roman" panose="02020603050405020304" pitchFamily="18" charset="0"/>
              </a:rPr>
              <a:t>болжамы</a:t>
            </a:r>
            <a:endParaRPr lang="ru-RU" altLang="ru-RU" sz="1000" b="1" dirty="0">
              <a:latin typeface="Times New Roman" panose="02020603050405020304" pitchFamily="18" charset="0"/>
              <a:cs typeface="Times New Roman" panose="02020603050405020304" pitchFamily="18" charset="0"/>
            </a:endParaRPr>
          </a:p>
          <a:p>
            <a:pPr algn="ctr"/>
            <a:r>
              <a:rPr lang="ru-RU" altLang="ru-RU" sz="1000" b="1" dirty="0" smtClean="0">
                <a:latin typeface="Times New Roman" panose="02020603050405020304" pitchFamily="18" charset="0"/>
                <a:cs typeface="Times New Roman" panose="02020603050405020304" pitchFamily="18" charset="0"/>
              </a:rPr>
              <a:t>       2022 </a:t>
            </a:r>
            <a:r>
              <a:rPr lang="ru-RU" altLang="ru-RU" sz="1000" b="1" dirty="0" err="1">
                <a:latin typeface="Times New Roman" panose="02020603050405020304" pitchFamily="18" charset="0"/>
                <a:cs typeface="Times New Roman" panose="02020603050405020304" pitchFamily="18" charset="0"/>
              </a:rPr>
              <a:t>жылғы</a:t>
            </a:r>
            <a:r>
              <a:rPr lang="ru-RU" altLang="ru-RU" sz="1000" b="1" dirty="0">
                <a:latin typeface="Times New Roman" panose="02020603050405020304" pitchFamily="18" charset="0"/>
                <a:cs typeface="Times New Roman" panose="02020603050405020304" pitchFamily="18" charset="0"/>
              </a:rPr>
              <a:t> </a:t>
            </a:r>
            <a:r>
              <a:rPr lang="kk-KZ" altLang="ru-RU" sz="1000" b="1" dirty="0" smtClean="0">
                <a:latin typeface="Times New Roman" pitchFamily="18" charset="0"/>
                <a:cs typeface="Times New Roman" pitchFamily="18" charset="0"/>
              </a:rPr>
              <a:t>10 сәуір </a:t>
            </a:r>
            <a:r>
              <a:rPr lang="ru-RU" altLang="ru-RU" sz="1000" b="1" dirty="0">
                <a:latin typeface="Times New Roman" pitchFamily="18" charset="0"/>
                <a:cs typeface="Times New Roman" pitchFamily="18" charset="0"/>
              </a:rPr>
              <a:t>21 </a:t>
            </a:r>
            <a:r>
              <a:rPr lang="ru-RU" altLang="ru-RU" sz="1000" b="1" dirty="0" err="1">
                <a:latin typeface="Times New Roman" pitchFamily="18" charset="0"/>
                <a:cs typeface="Times New Roman" pitchFamily="18" charset="0"/>
              </a:rPr>
              <a:t>сағаттан</a:t>
            </a:r>
            <a:r>
              <a:rPr lang="ru-RU" altLang="ru-RU" sz="1000" b="1" dirty="0">
                <a:latin typeface="Times New Roman" pitchFamily="18" charset="0"/>
                <a:cs typeface="Times New Roman" pitchFamily="18" charset="0"/>
              </a:rPr>
              <a:t> </a:t>
            </a:r>
            <a:r>
              <a:rPr lang="kk-KZ" altLang="ru-RU" sz="1000" b="1" dirty="0" smtClean="0">
                <a:latin typeface="Times New Roman" pitchFamily="18" charset="0"/>
                <a:cs typeface="Times New Roman" pitchFamily="18" charset="0"/>
              </a:rPr>
              <a:t>11 сәуір </a:t>
            </a:r>
            <a:r>
              <a:rPr lang="ru-RU" altLang="ru-RU" sz="1000" b="1" dirty="0" smtClean="0">
                <a:latin typeface="Times New Roman" pitchFamily="18" charset="0"/>
                <a:cs typeface="Times New Roman" pitchFamily="18" charset="0"/>
              </a:rPr>
              <a:t>21 </a:t>
            </a:r>
            <a:r>
              <a:rPr lang="ru-RU" altLang="ru-RU" sz="1000" b="1" dirty="0" err="1">
                <a:latin typeface="Times New Roman" pitchFamily="18" charset="0"/>
                <a:cs typeface="Times New Roman" pitchFamily="18" charset="0"/>
              </a:rPr>
              <a:t>сағатқа дейін</a:t>
            </a:r>
            <a:r>
              <a:rPr lang="ru-RU" altLang="ru-RU" sz="1000" b="1" dirty="0">
                <a:latin typeface="Times New Roman" pitchFamily="18" charset="0"/>
                <a:cs typeface="Times New Roman" pitchFamily="18" charset="0"/>
              </a:rPr>
              <a:t>   </a:t>
            </a:r>
            <a:r>
              <a:rPr lang="ru-RU" altLang="ru-RU" sz="1000" dirty="0">
                <a:latin typeface="Times New Roman" pitchFamily="18" charset="0"/>
                <a:cs typeface="Times New Roman" pitchFamily="18" charset="0"/>
              </a:rPr>
              <a:t> </a:t>
            </a:r>
            <a:r>
              <a:rPr lang="ru-RU" altLang="ru-RU" sz="10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Жауын-шашынсыз. Оңтүстік-шығыстан жел соғады,</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9-14, күндіз екпіні 15-20 м/с. Ауа температурасы түнде 1 градус аяз-1 градус жылы, күндіз 11-13 градус жылы.</a:t>
            </a:r>
          </a:p>
          <a:p>
            <a:pPr indent="182563" algn="ctr"/>
            <a:r>
              <a:rPr lang="kk-KZ" sz="1100" b="1" dirty="0" smtClean="0">
                <a:latin typeface="Times New Roman" pitchFamily="18" charset="0"/>
                <a:cs typeface="Times New Roman" pitchFamily="18" charset="0"/>
              </a:rPr>
              <a:t>12 сәуірге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kk-KZ" sz="1100" b="1" dirty="0" smtClean="0">
                <a:latin typeface="Times New Roman" pitchFamily="18" charset="0"/>
                <a:cs typeface="Times New Roman" pitchFamily="18" charset="0"/>
              </a:rPr>
              <a:t>11 сәуір </a:t>
            </a:r>
            <a:r>
              <a:rPr 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12 </a:t>
            </a:r>
            <a:r>
              <a:rPr lang="kk-KZ" sz="1100" b="1" dirty="0" smtClean="0">
                <a:latin typeface="Times New Roman" pitchFamily="18" charset="0"/>
                <a:cs typeface="Times New Roman" pitchFamily="18" charset="0"/>
              </a:rPr>
              <a:t>сәуірге</a:t>
            </a: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Шығыстан 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0-2 градус </a:t>
            </a:r>
            <a:r>
              <a:rPr lang="ru-RU" sz="1100" smtClean="0">
                <a:latin typeface="Times New Roman" pitchFamily="18" charset="0"/>
                <a:cs typeface="Times New Roman" pitchFamily="18" charset="0"/>
              </a:rPr>
              <a:t>жылы.</a:t>
            </a:r>
            <a:r>
              <a:rPr lang="ru-RU" altLang="en-US" sz="1100" smtClean="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12950</TotalTime>
  <Words>573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2336</cp:revision>
  <cp:lastPrinted>2021-07-01T03:56:27Z</cp:lastPrinted>
  <dcterms:created xsi:type="dcterms:W3CDTF">2018-03-27T06:03:00Z</dcterms:created>
  <dcterms:modified xsi:type="dcterms:W3CDTF">2022-04-10T08:46:55Z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