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smtClean="0">
                <a:latin typeface="Times New Roman" panose="02020603050405020304" pitchFamily="18" charset="0"/>
                <a:cs typeface="Times New Roman" panose="02020603050405020304" pitchFamily="18" charset="0"/>
              </a:rPr>
              <a:t>сәуір</a:t>
            </a:r>
            <a:r>
              <a:rPr lang="kk-KZ"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сәуірге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10 сәуірден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11 сәуірге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соңында өткінші жаңбыр, найзағай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оңтүстік-батысқа ауысатын жел соғады, күші 8-13, күннің екінші жартысында екпіні 15-20 м/с. Ауа температурасы түнде 15-17 градус, күндіз 28-30 градус жылы болады.</a:t>
            </a:r>
            <a:endParaRPr lang="ru-RU" sz="1200" dirty="0" smtClean="0">
              <a:latin typeface="Times New Roman" pitchFamily="18" charset="0"/>
              <a:cs typeface="Times New Roman" pitchFamily="18" charset="0"/>
            </a:endParaRPr>
          </a:p>
          <a:p>
            <a:pPr indent="182563" algn="ct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12 </a:t>
            </a:r>
            <a:r>
              <a:rPr lang="ru-RU" sz="1200" b="1" dirty="0" err="1" smtClean="0">
                <a:latin typeface="Times New Roman" pitchFamily="18" charset="0"/>
                <a:cs typeface="Times New Roman" pitchFamily="18" charset="0"/>
              </a:rPr>
              <a:t>сәуірге</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сәуірден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сәуірге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өткінші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екпіні 15-20 м/с. Ауа температурасы 13-15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smtClean="0">
                <a:solidFill>
                  <a:schemeClr val="tx1"/>
                </a:solidFill>
                <a:latin typeface="Times New Roman" panose="02020603050405020304" pitchFamily="18" charset="0"/>
                <a:cs typeface="Times New Roman" panose="02020603050405020304" pitchFamily="18" charset="0"/>
              </a:rPr>
              <a:t>11, 12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13236</TotalTime>
  <Words>599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2291</cp:revision>
  <cp:lastPrinted>2021-07-01T03:56:27Z</cp:lastPrinted>
  <dcterms:created xsi:type="dcterms:W3CDTF">2018-03-27T06:03:00Z</dcterms:created>
  <dcterms:modified xsi:type="dcterms:W3CDTF">2022-04-10T09:01:13Z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