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75364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10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апреля 2022 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восточный 9-14,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порывы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12-14 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11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апреля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2-4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324997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апреля,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апреля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14158</TotalTime>
  <Words>577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2166</cp:revision>
  <cp:lastPrinted>2021-07-01T03:56:27Z</cp:lastPrinted>
  <dcterms:created xsi:type="dcterms:W3CDTF">2018-03-27T06:03:00Z</dcterms:created>
  <dcterms:modified xsi:type="dcterms:W3CDTF">2022-04-10T08:33:07Z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