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549488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37125" y="2042363"/>
            <a:ext cx="4704487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268876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0173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11 апреля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12 апреля 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восточный, юго-восточный  9-14 м/с. Температура воздуха 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kk-KZ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Акимгужина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13540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2325</cp:revision>
  <cp:lastPrinted>2021-07-01T03:56:27Z</cp:lastPrinted>
  <dcterms:created xsi:type="dcterms:W3CDTF">2018-03-27T06:03:00Z</dcterms:created>
  <dcterms:modified xsi:type="dcterms:W3CDTF">2022-04-10T08:59:42Z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