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333911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64932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9-14 м/с. Температура воздуха ночью 2-4 мороза, днем 12-14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12 апреля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1-3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15747</TotalTime>
  <Words>600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2318</cp:revision>
  <cp:lastPrinted>2021-11-30T05:55:24Z</cp:lastPrinted>
  <dcterms:created xsi:type="dcterms:W3CDTF">2018-03-27T06:03:00Z</dcterms:created>
  <dcterms:modified xsi:type="dcterms:W3CDTF">2022-04-10T08:45:17Z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