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29964819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zh-CN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7" y="115888"/>
            <a:ext cx="4751607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11 апреля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ч. 10 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ч. 11 апреля 2022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 </a:t>
            </a:r>
          </a:p>
          <a:p>
            <a:pPr lvl="0" indent="45000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ночью дождь. Ветер северо-восточный, северный 3-8 м/с. Температура воздуха ночью 4-6, днем 12-14 тепла.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</a:t>
            </a:r>
          </a:p>
          <a:p>
            <a:pPr lvl="0" indent="450000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</a:t>
            </a:r>
          </a:p>
          <a:p>
            <a:pPr lvl="0" indent="45000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12 апреля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11 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ч. 12 апреля 2022 г.</a:t>
            </a:r>
            <a:endParaRPr lang="ru-RU" sz="12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45000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Ветер северо-восточный 1-6 м/с. Температура воздуха 6-8 тепла.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27949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апреля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43723010"/>
              </p:ext>
            </p:extLst>
          </p:nvPr>
        </p:nvGraphicFramePr>
        <p:xfrm>
          <a:off x="5039494" y="4289614"/>
          <a:ext cx="4701266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902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3292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895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355</a:t>
                      </a:r>
                      <a:endParaRPr lang="en-US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357430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апреля, н</a:t>
            </a:r>
            <a:r>
              <a:rPr lang="ru-RU" altLang="en-US" sz="12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очью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12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2022 года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будут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43989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293096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2153154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0451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4440280"/>
              </p:ext>
            </p:extLst>
          </p:nvPr>
        </p:nvGraphicFramePr>
        <p:xfrm>
          <a:off x="5423191" y="5466460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13305</TotalTime>
  <Words>612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2175</cp:revision>
  <cp:lastPrinted>2021-02-03T11:37:00Z</cp:lastPrinted>
  <dcterms:created xsi:type="dcterms:W3CDTF">2018-03-27T06:03:00Z</dcterms:created>
  <dcterms:modified xsi:type="dcterms:W3CDTF">2022-04-10T08:40:05Z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