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37645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днем дождь, гроза. Ветер северо-восточный 9-14, днем порывы 15-20 м/с. Температура воздуха ночью 11-13, днем 22-24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ночью дождь, гроза. Ветер северо-западный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10-12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10.04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11:54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2102</cp:revision>
  <cp:lastPrinted>2021-07-01T03:56:27Z</cp:lastPrinted>
  <dcterms:created xsi:type="dcterms:W3CDTF">2018-03-27T06:03:00Z</dcterms:created>
  <dcterms:modified xsi:type="dcterms:W3CDTF">2022-04-10T08:34:08Z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