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2750734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№100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апреля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11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9-14, днем порывы 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12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36921" y="2136435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599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5794286"/>
              </p:ext>
            </p:extLst>
          </p:nvPr>
        </p:nvGraphicFramePr>
        <p:xfrm>
          <a:off x="5026026" y="4187284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36921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13415</TotalTime>
  <Words>550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2087</cp:revision>
  <cp:lastPrinted>2021-07-01T03:56:27Z</cp:lastPrinted>
  <dcterms:created xsi:type="dcterms:W3CDTF">2018-03-27T06:03:00Z</dcterms:created>
  <dcterms:modified xsi:type="dcterms:W3CDTF">2022-04-10T08:29:02Z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