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14242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482353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10-12,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апреля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юго-западный 9-14 м/с.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13318</TotalTime>
  <Words>570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2246</cp:revision>
  <cp:lastPrinted>2022-04-10T06:29:13Z</cp:lastPrinted>
  <dcterms:created xsi:type="dcterms:W3CDTF">2018-03-27T06:03:00Z</dcterms:created>
  <dcterms:modified xsi:type="dcterms:W3CDTF">2022-04-10T08:54:58Z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