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9985761"/>
              </p:ext>
            </p:extLst>
          </p:nvPr>
        </p:nvGraphicFramePr>
        <p:xfrm>
          <a:off x="307975" y="2534610"/>
          <a:ext cx="4465638" cy="19659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1167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zh-CN" sz="1600" b="1" i="1" dirty="0" smtClean="0">
                          <a:solidFill>
                            <a:srgbClr val="002060"/>
                          </a:solidFill>
                          <a:latin typeface="Times New Roman" panose="02020603050405020304" pitchFamily="18" charset="0"/>
                          <a:cs typeface="Times New Roman" panose="02020603050405020304" pitchFamily="18" charset="0"/>
                        </a:rPr>
                        <a:t>№ 100</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29262" y="125715"/>
            <a:ext cx="4808538"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 қаласы </a:t>
            </a:r>
            <a:r>
              <a:rPr lang="ru-RU" altLang="ru-RU" sz="1200" b="1" dirty="0" err="1" smtClean="0">
                <a:latin typeface="Times New Roman" pitchFamily="18" charset="0"/>
                <a:cs typeface="Times New Roman" pitchFamily="18" charset="0"/>
              </a:rPr>
              <a:t>бойынша</a:t>
            </a:r>
            <a:endParaRPr lang="ru-RU" altLang="ru-RU" sz="1200" b="1" dirty="0" smtClean="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11 сәуірғе арналған ауа-райы болжамы</a:t>
            </a:r>
            <a:endParaRPr lang="ru-RU" altLang="ru-RU" sz="1200" b="1" dirty="0" smtClean="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10 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20-ден </a:t>
            </a:r>
            <a:r>
              <a:rPr lang="ru-RU" altLang="ru-RU" sz="1200" b="1" dirty="0" smtClean="0">
                <a:solidFill>
                  <a:srgbClr val="000000"/>
                </a:solidFill>
                <a:latin typeface="Times New Roman" pitchFamily="18" charset="0"/>
                <a:cs typeface="Times New Roman" pitchFamily="18" charset="0"/>
              </a:rPr>
              <a:t>11 </a:t>
            </a:r>
            <a:r>
              <a:rPr lang="ru-RU" altLang="ru-RU" sz="1200" b="1" dirty="0" err="1" smtClean="0">
                <a:solidFill>
                  <a:srgbClr val="000000"/>
                </a:solidFill>
                <a:latin typeface="Times New Roman" pitchFamily="18" charset="0"/>
                <a:cs typeface="Times New Roman" pitchFamily="18" charset="0"/>
              </a:rPr>
              <a:t>сәуір 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20-ге </a:t>
            </a:r>
            <a:r>
              <a:rPr lang="ru-RU" altLang="ru-RU" sz="1200" b="1" dirty="0" err="1" smtClean="0">
                <a:solidFill>
                  <a:srgbClr val="000000"/>
                </a:solidFill>
                <a:latin typeface="Times New Roman" pitchFamily="18" charset="0"/>
                <a:cs typeface="Times New Roman" pitchFamily="18" charset="0"/>
              </a:rPr>
              <a:t>дейін</a:t>
            </a:r>
            <a:r>
              <a:rPr lang="ru-RU" altLang="ru-RU" sz="1200" b="1" dirty="0" smtClean="0">
                <a:solidFill>
                  <a:srgbClr val="000000"/>
                </a:solidFill>
                <a:latin typeface="Times New Roman" pitchFamily="18" charset="0"/>
                <a:cs typeface="Times New Roman" pitchFamily="18" charset="0"/>
              </a:rPr>
              <a:t>.</a:t>
            </a:r>
            <a:r>
              <a:rPr lang="ru-RU" sz="1200" b="1" dirty="0" smtClean="0">
                <a:solidFill>
                  <a:srgbClr val="000000"/>
                </a:solidFill>
                <a:latin typeface="Times New Roman" pitchFamily="18" charset="0"/>
                <a:cs typeface="Times New Roman" pitchFamily="18" charset="0"/>
                <a:sym typeface="+mn-ea"/>
              </a:rPr>
              <a:t>     </a:t>
            </a:r>
            <a:endParaRPr lang="kk-KZ" sz="1200" dirty="0" smtClean="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       Көшпелі бұлтты, түнде жаңбыр жауады. Солтүстік-шығыстан, солтүстіктен жел соғады, күші 3-8 м/с. Ауа температурасы түнде 4-6, күндіз 12-14 градус жылы болады.</a:t>
            </a:r>
          </a:p>
          <a:p>
            <a:pPr lvl="0" indent="182563" algn="just"/>
            <a:r>
              <a:rPr lang="ru-RU" sz="1200" b="1" dirty="0" smtClean="0">
                <a:solidFill>
                  <a:srgbClr val="000000"/>
                </a:solidFill>
                <a:latin typeface="Times New Roman" pitchFamily="18" charset="0"/>
                <a:cs typeface="Times New Roman" pitchFamily="18" charset="0"/>
              </a:rPr>
              <a:t>                                    </a:t>
            </a:r>
          </a:p>
          <a:p>
            <a:pPr lvl="0" indent="182563" algn="ctr"/>
            <a:r>
              <a:rPr lang="ru-RU" sz="1200" b="1" dirty="0" smtClean="0">
                <a:solidFill>
                  <a:srgbClr val="000000"/>
                </a:solidFill>
                <a:latin typeface="Times New Roman" pitchFamily="18" charset="0"/>
                <a:cs typeface="Times New Roman" pitchFamily="18" charset="0"/>
              </a:rPr>
              <a:t>     12</a:t>
            </a:r>
            <a:r>
              <a:rPr lang="kk-KZ" sz="1200" b="1" dirty="0" smtClean="0">
                <a:solidFill>
                  <a:srgbClr val="000000"/>
                </a:solidFill>
                <a:latin typeface="Times New Roman" pitchFamily="18" charset="0"/>
                <a:cs typeface="Times New Roman" pitchFamily="18" charset="0"/>
              </a:rPr>
              <a:t> сәуірге</a:t>
            </a: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2022 ж. 11 </a:t>
            </a:r>
            <a:r>
              <a:rPr lang="ru-RU" sz="1200" b="1" dirty="0" err="1" smtClean="0">
                <a:solidFill>
                  <a:srgbClr val="000000"/>
                </a:solidFill>
                <a:latin typeface="Times New Roman" pitchFamily="18" charset="0"/>
                <a:cs typeface="Times New Roman" pitchFamily="18" charset="0"/>
              </a:rPr>
              <a:t>сәуір сағ</a:t>
            </a:r>
            <a:r>
              <a:rPr lang="ru-RU" sz="1200" b="1" dirty="0">
                <a:solidFill>
                  <a:srgbClr val="000000"/>
                </a:solidFill>
                <a:latin typeface="Times New Roman" pitchFamily="18" charset="0"/>
                <a:cs typeface="Times New Roman" pitchFamily="18" charset="0"/>
              </a:rPr>
              <a:t>. 20-ден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12 </a:t>
            </a:r>
            <a:r>
              <a:rPr lang="ru-RU" sz="1200" b="1" dirty="0" err="1" smtClean="0">
                <a:solidFill>
                  <a:srgbClr val="000000"/>
                </a:solidFill>
                <a:latin typeface="Times New Roman" pitchFamily="18" charset="0"/>
                <a:cs typeface="Times New Roman" pitchFamily="18" charset="0"/>
              </a:rPr>
              <a:t>сәуір 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indent="450000" algn="just"/>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Ауа температурасы 6-8 градус жылы болады.</a:t>
            </a:r>
            <a:r>
              <a:rPr lang="ru-RU" sz="1200" dirty="0" smtClean="0">
                <a:latin typeface="Times New Roman" pitchFamily="18" charset="0"/>
                <a:cs typeface="Times New Roman" pitchFamily="18" charset="0"/>
              </a:rPr>
              <a:t> </a:t>
            </a:r>
          </a:p>
          <a:p>
            <a:pPr lvl="0" indent="450000" algn="just"/>
            <a:endParaRPr lang="kk-KZ"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8668863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355</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3665" y="2465052"/>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11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ru-RU" sz="1200" dirty="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13505</TotalTime>
  <Words>544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2181</cp:revision>
  <cp:lastPrinted>2021-07-01T07:38:07Z</cp:lastPrinted>
  <dcterms:created xsi:type="dcterms:W3CDTF">2018-03-27T06:03:00Z</dcterms:created>
  <dcterms:modified xsi:type="dcterms:W3CDTF">2022-04-10T08:40:02Z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