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4672738"/>
              </p:ext>
            </p:extLst>
          </p:nvPr>
        </p:nvGraphicFramePr>
        <p:xfrm>
          <a:off x="307975" y="2564904"/>
          <a:ext cx="4465638" cy="220331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3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1094" y="348501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2960398"/>
              </p:ext>
            </p:extLst>
          </p:nvPr>
        </p:nvGraphicFramePr>
        <p:xfrm>
          <a:off x="5083888" y="4018930"/>
          <a:ext cx="4591250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32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287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1504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64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апреля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2-4° мороза, днем 12-14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2-7</a:t>
            </a:r>
            <a:r>
              <a:rPr lang="en-US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37468" y="316908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40946" y="2146418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99161" y="246083"/>
            <a:ext cx="4753839" cy="584776"/>
            <a:chOff x="199161" y="246083"/>
            <a:chExt cx="4753839" cy="584776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99161" y="553860"/>
              <a:ext cx="462728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15667</TotalTime>
  <Words>627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2218</cp:revision>
  <cp:lastPrinted>2021-10-18T15:52:53Z</cp:lastPrinted>
  <dcterms:created xsi:type="dcterms:W3CDTF">2018-03-27T06:03:00Z</dcterms:created>
  <dcterms:modified xsi:type="dcterms:W3CDTF">2022-04-10T08:58:20Z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