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880841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11,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сәуіріне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11 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11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smtClean="0">
                <a:solidFill>
                  <a:prstClr val="black"/>
                </a:solidFill>
                <a:latin typeface="Times New Roman" pitchFamily="18" charset="0"/>
                <a:cs typeface="Times New Roman" pitchFamily="18" charset="0"/>
              </a:rPr>
              <a:t>Аздаған бұлтты, жауын-шашынсыз.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о</a:t>
            </a:r>
            <a:r>
              <a:rPr lang="kk-KZ" sz="1100" dirty="0" smtClean="0">
                <a:solidFill>
                  <a:srgbClr val="000000"/>
                </a:solidFill>
                <a:latin typeface="Times New Roman" panose="02020603050405020304" pitchFamily="18" charset="0"/>
              </a:rPr>
              <a:t>ңтүстік-шығыс</a:t>
            </a:r>
            <a:r>
              <a:rPr lang="ru-RU" sz="1100" dirty="0" err="1" smtClean="0">
                <a:solidFill>
                  <a:srgbClr val="000000"/>
                </a:solidFill>
                <a:latin typeface="Times New Roman" panose="02020603050405020304" pitchFamily="18" charset="0"/>
              </a:rPr>
              <a:t>тан</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күші</a:t>
            </a:r>
            <a:r>
              <a:rPr lang="ru-RU" sz="1100" dirty="0" smtClean="0">
                <a:solidFill>
                  <a:srgbClr val="000000"/>
                </a:solidFill>
                <a:latin typeface="Times New Roman" panose="02020603050405020304" pitchFamily="18" charset="0"/>
              </a:rPr>
              <a:t> 5-10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10-12,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18-20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12 сәуірге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11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12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Аздаған</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0-5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16668</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2183</cp:revision>
  <cp:lastPrinted>2021-07-01T07:38:07Z</cp:lastPrinted>
  <dcterms:created xsi:type="dcterms:W3CDTF">2018-03-27T06:03:00Z</dcterms:created>
  <dcterms:modified xsi:type="dcterms:W3CDTF">2022-04-10T08:22:38Z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