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376019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 конце дня кратковременный дождь, гроза. Ветер юго-восточный с переходом на юго-западный 8-13, во второй половине дня порывы 15-20 м/с. Температура воздуха ночью 15-17,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12 апреля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кратковременный дождь, гроза, шквал.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 8-13, порывы 15-20 м/с. Температура воздуха              13-15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12943</TotalTime>
  <Words>628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2185</cp:revision>
  <cp:lastPrinted>2021-07-01T03:56:27Z</cp:lastPrinted>
  <dcterms:created xsi:type="dcterms:W3CDTF">2018-03-27T06:03:00Z</dcterms:created>
  <dcterms:modified xsi:type="dcterms:W3CDTF">2022-04-10T09:01:16Z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