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846772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88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сәуірге </a:t>
            </a:r>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10 сәуір сағ. 21-ден 2021 </a:t>
            </a:r>
            <a:r>
              <a:rPr lang="kk-KZ" altLang="ru-RU" sz="1200" b="1" dirty="0">
                <a:latin typeface="Times New Roman" panose="02020603050405020304" pitchFamily="18" charset="0"/>
                <a:cs typeface="Times New Roman" panose="02020603050405020304" pitchFamily="18" charset="0"/>
              </a:rPr>
              <a:t>жылдың </a:t>
            </a:r>
            <a:r>
              <a:rPr lang="kk-KZ" altLang="ru-RU" sz="1200" b="1" dirty="0" smtClean="0">
                <a:latin typeface="Times New Roman" panose="02020603050405020304" pitchFamily="18" charset="0"/>
                <a:cs typeface="Times New Roman" panose="02020603050405020304" pitchFamily="18" charset="0"/>
              </a:rPr>
              <a:t>11 сәуір сағ 21 </a:t>
            </a:r>
            <a:r>
              <a:rPr lang="kk-KZ" altLang="ru-RU" sz="1200" b="1" dirty="0">
                <a:latin typeface="Times New Roman" panose="02020603050405020304" pitchFamily="18" charset="0"/>
                <a:cs typeface="Times New Roman" panose="02020603050405020304" pitchFamily="18" charset="0"/>
              </a:rPr>
              <a:t>сағатқа </a:t>
            </a:r>
            <a:r>
              <a:rPr lang="kk-KZ" altLang="ru-RU" sz="1200" b="1" dirty="0" smtClean="0">
                <a:latin typeface="Times New Roman" panose="02020603050405020304" pitchFamily="18" charset="0"/>
                <a:cs typeface="Times New Roman" panose="02020603050405020304" pitchFamily="18" charset="0"/>
              </a:rPr>
              <a:t>дейін</a:t>
            </a:r>
          </a:p>
          <a:p>
            <a:pPr lvl="0"/>
            <a:r>
              <a:rPr lang="ru-RU" sz="1200" dirty="0" smtClean="0">
                <a:latin typeface="Times New Roman" panose="02020603050405020304" pitchFamily="18" charset="0"/>
                <a:cs typeface="Times New Roman" panose="02020603050405020304" pitchFamily="18" charset="0"/>
              </a:rPr>
              <a:t>Күндіз </a:t>
            </a:r>
            <a:r>
              <a:rPr lang="ru-RU" sz="1200" dirty="0" err="1" smtClean="0">
                <a:latin typeface="Times New Roman" panose="02020603050405020304" pitchFamily="18" charset="0"/>
                <a:cs typeface="Times New Roman" panose="02020603050405020304" pitchFamily="18" charset="0"/>
              </a:rPr>
              <a:t>жаңбыр</a:t>
            </a:r>
            <a:r>
              <a:rPr lang="kk-KZ" sz="1200" dirty="0" smtClean="0">
                <a:latin typeface="Times New Roman" panose="02020603050405020304" pitchFamily="18" charset="0"/>
                <a:cs typeface="Times New Roman" panose="02020603050405020304" pitchFamily="18" charset="0"/>
              </a:rPr>
              <a:t>. Шығыстан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күндіз екпіні 15-20 </a:t>
            </a:r>
            <a:r>
              <a:rPr lang="kk-KZ" sz="1200" dirty="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күндіз 12-14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12</a:t>
            </a:r>
            <a:r>
              <a:rPr lang="ru-RU" sz="1200" b="1" dirty="0" smtClean="0">
                <a:latin typeface="Times New Roman" panose="02020603050405020304" pitchFamily="18" charset="0"/>
                <a:cs typeface="Times New Roman" panose="02020603050405020304" pitchFamily="18" charset="0"/>
              </a:rPr>
              <a:t> с</a:t>
            </a:r>
            <a:r>
              <a:rPr lang="kk-KZ" sz="1200" b="1" dirty="0" smtClean="0">
                <a:latin typeface="Times New Roman" panose="02020603050405020304" pitchFamily="18" charset="0"/>
                <a:cs typeface="Times New Roman" panose="02020603050405020304" pitchFamily="18" charset="0"/>
              </a:rPr>
              <a:t>әуірге</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11 </a:t>
            </a:r>
            <a:r>
              <a:rPr lang="ru-RU"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12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 сәуір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8150" y="373186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032" y="2436019"/>
            <a:ext cx="468016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11 сәуір,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сәуір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ыдыруана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13787</TotalTime>
  <Words>560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2239</cp:revision>
  <cp:lastPrinted>2021-07-01T07:38:07Z</cp:lastPrinted>
  <dcterms:created xsi:type="dcterms:W3CDTF">2018-03-27T06:03:00Z</dcterms:created>
  <dcterms:modified xsi:type="dcterms:W3CDTF">2022-04-10T08:33:03Z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