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E6ED12B-4490-4B01-AFFB-18CA2F087AC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932389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AE41F-D54F-4271-A5D4-8E29B5642F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07210-B4BB-4CAE-A1A7-0F68B0AA34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6FE08-8474-4290-A13A-D071D4C16F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5EAF1-4BAE-4E6C-8BE1-F611B5FAB0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5DF5B-0978-4D3B-B37A-86750F50D9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8D3D2-25FC-4AD6-B66A-EF4AC16815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B5CCE-BE10-4068-85BA-24C5332278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7BDF6-DD40-4143-A231-4CA9A1BCB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9179A-7101-4F27-A633-976B536BAE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31CDD-8E94-4DFC-B57A-B5EA5EB554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AA518-CD5D-463C-8211-947ADF8195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0A61DD1-3C1F-4943-9E74-11988E1453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100</a:t>
            </a: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10 апреля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537075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10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11 апреля </a:t>
            </a: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>
                <a:solidFill>
                  <a:schemeClr val="tx1"/>
                </a:solidFill>
              </a:rPr>
              <a:t>северо-восточный </a:t>
            </a:r>
            <a:r>
              <a:rPr lang="ru-RU">
                <a:solidFill>
                  <a:schemeClr val="tx1"/>
                </a:solidFill>
              </a:rPr>
              <a:t>3-8 м/с. Температура воздуха ночью 8-10, днем 22-24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12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11 апреля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до 09 ч. 12 апреля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временами дождь, гроза. Ветер 2-7 м/с. Температура воздуха 14-16 тепла.</a:t>
            </a:r>
            <a:endParaRPr lang="kk-KZ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11 апреля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ru-RU" altLang="en-US" dirty="0"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накоп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ению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,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ночью 12 апреля рассеиванию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апреля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49413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60950" y="3609181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128588" y="135981"/>
            <a:ext cx="480284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 dirty="0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39700" y="381795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13825</TotalTime>
  <Words>832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2301</cp:revision>
  <cp:lastPrinted>2021-07-01T09:11:30Z</cp:lastPrinted>
  <dcterms:created xsi:type="dcterms:W3CDTF">2018-03-27T06:03:00Z</dcterms:created>
  <dcterms:modified xsi:type="dcterms:W3CDTF">2022-04-10T08:15:12Z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