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021867"/>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10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10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с. 21-ден. 1</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Шығыстан жел </a:t>
            </a:r>
            <a:r>
              <a:rPr lang="kk-KZ" sz="1100" kern="1400" dirty="0">
                <a:solidFill>
                  <a:srgbClr val="000000"/>
                </a:solidFill>
                <a:latin typeface="Times New Roman" panose="02020603050405020304" pitchFamily="18" charset="0"/>
                <a:ea typeface="Times New Roman" panose="02020603050405020304" pitchFamily="18" charset="0"/>
              </a:rPr>
              <a:t>соғады, күші 9-14 </a:t>
            </a:r>
            <a:r>
              <a:rPr lang="kk-KZ" sz="1100" dirty="0">
                <a:latin typeface="Times New Roman" panose="02020603050405020304" pitchFamily="18" charset="0"/>
                <a:cs typeface="Times New Roman" panose="02020603050405020304" pitchFamily="18" charset="0"/>
              </a:rPr>
              <a:t>м/с. Ауа температурасы түнде 2-4 аяз, күндіз 12-14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1-3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25124" y="1741357"/>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11, </a:t>
            </a:r>
            <a:r>
              <a:rPr lang="ru-RU" sz="1200">
                <a:solidFill>
                  <a:prstClr val="black">
                    <a:lumMod val="75000"/>
                    <a:lumOff val="25000"/>
                  </a:prstClr>
                </a:solidFill>
                <a:latin typeface="Times New Roman" panose="02020603050405020304" pitchFamily="18" charset="0"/>
                <a:cs typeface="Times New Roman" panose="02020603050405020304" pitchFamily="18" charset="0"/>
              </a:rPr>
              <a:t>12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сәуірге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15745</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2353</cp:revision>
  <cp:lastPrinted>2022-02-09T05:34:48Z</cp:lastPrinted>
  <dcterms:created xsi:type="dcterms:W3CDTF">2018-03-27T06:03:00Z</dcterms:created>
  <dcterms:modified xsi:type="dcterms:W3CDTF">2022-04-10T08:45:14Z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