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873125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11 </a:t>
            </a:r>
            <a:r>
              <a:rPr lang="kk-KZ" sz="1200" b="1" dirty="0" smtClean="0">
                <a:latin typeface="Times New Roman" pitchFamily="18" charset="0"/>
                <a:cs typeface="Times New Roman" pitchFamily="18" charset="0"/>
              </a:rPr>
              <a:t>сәуірге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smtClean="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С</a:t>
            </a:r>
            <a:r>
              <a:rPr lang="kk-KZ" sz="1200" dirty="0" smtClean="0">
                <a:latin typeface="Times New Roman"/>
                <a:ea typeface="Calibri"/>
              </a:rPr>
              <a:t>олтүстік-шығыстан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pPr algn="just"/>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ea typeface="Times New Roman"/>
                <a:cs typeface="Times New Roman" pitchFamily="18" charset="0"/>
              </a:rPr>
              <a:t>ел </a:t>
            </a:r>
            <a:r>
              <a:rPr lang="kk-KZ" sz="1200" dirty="0">
                <a:solidFill>
                  <a:prstClr val="black"/>
                </a:solidFill>
                <a:latin typeface="Times New Roman" pitchFamily="18" charset="0"/>
                <a:ea typeface="Times New Roman"/>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 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15-17 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13453</TotalTime>
  <Words>554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2280</cp:revision>
  <cp:lastPrinted>2022-04-10T06:32:21Z</cp:lastPrinted>
  <dcterms:created xsi:type="dcterms:W3CDTF">2018-03-27T06:03:00Z</dcterms:created>
  <dcterms:modified xsi:type="dcterms:W3CDTF">2022-04-10T08:54:55Z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