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702974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11</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12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7-9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84143765"/>
              </p:ext>
            </p:extLst>
          </p:nvPr>
        </p:nvGraphicFramePr>
        <p:xfrm>
          <a:off x="5027449" y="39483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a:t>
                      </a:r>
                      <a:r>
                        <a:rPr lang="kk-KZ" sz="1000" baseline="0" dirty="0" smtClean="0">
                          <a:solidFill>
                            <a:schemeClr val="tx1"/>
                          </a:solidFill>
                          <a:latin typeface="Times New Roman" panose="02020603050405020304" pitchFamily="18" charset="0"/>
                          <a:cs typeface="Times New Roman" panose="02020603050405020304" pitchFamily="18" charset="0"/>
                        </a:rPr>
                        <a:t>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486680"/>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7641"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26332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11, 12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13591</TotalTime>
  <Words>543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2150</cp:revision>
  <cp:lastPrinted>2021-07-01T07:38:07Z</cp:lastPrinted>
  <dcterms:created xsi:type="dcterms:W3CDTF">2018-03-27T06:03:00Z</dcterms:created>
  <dcterms:modified xsi:type="dcterms:W3CDTF">2022-04-10T08:28:58Z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