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515120"/>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8984967"/>
              </p:ext>
            </p:extLst>
          </p:nvPr>
        </p:nvGraphicFramePr>
        <p:xfrm>
          <a:off x="5030221" y="391188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39020"/>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сәуірге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10 </a:t>
            </a:r>
            <a:r>
              <a:rPr lang="ru-RU" sz="1150" b="1" dirty="0" err="1" smtClean="0">
                <a:latin typeface="Times New Roman" pitchFamily="18" charset="0"/>
                <a:cs typeface="Times New Roman" pitchFamily="18" charset="0"/>
              </a:rPr>
              <a:t>сәуір 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11 </a:t>
            </a:r>
            <a:r>
              <a:rPr lang="ru-RU" sz="1150" b="1" dirty="0" err="1" smtClean="0">
                <a:latin typeface="Times New Roman" pitchFamily="18" charset="0"/>
                <a:cs typeface="Times New Roman" pitchFamily="18" charset="0"/>
              </a:rPr>
              <a:t>сәуір 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Солтүстік-шығыстан жел соғады, күші 5-10, күндіз екпіні 15-20 м/с. Ауа температурасы түнде 2-4, күндіз 20-22 градус жылы.</a:t>
            </a:r>
          </a:p>
          <a:p>
            <a:pPr algn="ctr"/>
            <a:r>
              <a:rPr lang="kk-KZ" altLang="ru-RU" sz="1150" b="1" dirty="0" smtClean="0">
                <a:latin typeface="Times New Roman KZ" pitchFamily="18" charset="0"/>
                <a:ea typeface="Times New Roman KZ" pitchFamily="18" charset="0"/>
                <a:cs typeface="Times New Roman" pitchFamily="18" charset="0"/>
              </a:rPr>
              <a:t>12 сәуір</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 </a:t>
            </a:r>
            <a:r>
              <a:rPr lang="ru-RU" sz="1150" b="1" dirty="0" smtClean="0">
                <a:latin typeface="Times New Roman KZ" pitchFamily="18" charset="0"/>
                <a:ea typeface="Times New Roman KZ" pitchFamily="18" charset="0"/>
                <a:cs typeface="Times New Roman" pitchFamily="18" charset="0"/>
              </a:rPr>
              <a:t>11 </a:t>
            </a:r>
            <a:r>
              <a:rPr lang="kk-KZ" altLang="ru-RU" sz="1150" b="1" dirty="0" smtClean="0">
                <a:latin typeface="Times New Roman KZ" pitchFamily="18" charset="0"/>
                <a:ea typeface="Times New Roman KZ" pitchFamily="18" charset="0"/>
                <a:cs typeface="Times New Roman" pitchFamily="18" charset="0"/>
              </a:rPr>
              <a:t>сәуір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12</a:t>
            </a:r>
            <a:r>
              <a:rPr lang="kk-KZ" altLang="ru-RU" sz="1150" b="1" dirty="0" smtClean="0">
                <a:latin typeface="Times New Roman KZ" pitchFamily="18" charset="0"/>
                <a:ea typeface="Times New Roman KZ" pitchFamily="18" charset="0"/>
                <a:cs typeface="Times New Roman" pitchFamily="18" charset="0"/>
              </a:rPr>
              <a:t> сәуір</a:t>
            </a:r>
            <a:endParaRPr lang="ru-RU" sz="1150" b="1" dirty="0" smtClean="0">
              <a:latin typeface="Times New Roman KZ" pitchFamily="18" charset="0"/>
              <a:ea typeface="Times New Roman KZ" pitchFamily="18" charset="0"/>
              <a:cs typeface="Times New Roman" pitchFamily="18" charset="0"/>
            </a:endParaRPr>
          </a:p>
          <a:p>
            <a:pPr algn="ct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50" dirty="0" err="1" smtClean="0">
                <a:latin typeface="Times New Roman" pitchFamily="18" charset="0"/>
                <a:cs typeface="Times New Roman" pitchFamily="18" charset="0"/>
              </a:rPr>
              <a:t>Көшпелі бұлт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жауын-шашынсыз</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Солтүстік-шығыстан жел соғады, күші 3-8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6-8 градус </a:t>
            </a:r>
            <a:r>
              <a:rPr lang="ru-RU" sz="1150" dirty="0" err="1" smtClean="0">
                <a:latin typeface="Times New Roman KZ" pitchFamily="18" charset="0"/>
                <a:ea typeface="Times New Roman KZ" pitchFamily="18" charset="0"/>
                <a:cs typeface="Times New Roman" pitchFamily="18" charset="0"/>
                <a:sym typeface="+mn-ea"/>
              </a:rPr>
              <a:t>жылы</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6" y="32513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284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13187</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2255</cp:revision>
  <cp:lastPrinted>2021-07-01T03:56:27Z</cp:lastPrinted>
  <dcterms:created xsi:type="dcterms:W3CDTF">2018-03-27T06:03:00Z</dcterms:created>
  <dcterms:modified xsi:type="dcterms:W3CDTF">2022-04-10T08:54:03Z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