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282481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baseline="0" smtClean="0">
                          <a:solidFill>
                            <a:srgbClr val="002060"/>
                          </a:solidFill>
                          <a:latin typeface="Times New Roman" panose="02020603050405020304" pitchFamily="18" charset="0"/>
                          <a:cs typeface="Times New Roman" panose="02020603050405020304" pitchFamily="18" charset="0"/>
                        </a:rPr>
                        <a:t> 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09 сәуір сағ. 21-ден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10 сәуір сағ 21 </a:t>
            </a:r>
            <a:r>
              <a:rPr lang="kk-KZ" altLang="ru-RU" sz="1200" b="1" dirty="0">
                <a:latin typeface="Times New Roman" panose="02020603050405020304" pitchFamily="18" charset="0"/>
                <a:cs typeface="Times New Roman" panose="02020603050405020304" pitchFamily="18" charset="0"/>
              </a:rPr>
              <a:t>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ru-RU" sz="1200" dirty="0" err="1">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Шығыстан, оңтүстік- шығыстан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күндіз екпіні 15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12-14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11</a:t>
            </a:r>
            <a:r>
              <a:rPr lang="ru-RU" sz="1200" b="1" dirty="0" smtClean="0">
                <a:latin typeface="Times New Roman" panose="02020603050405020304" pitchFamily="18" charset="0"/>
                <a:cs typeface="Times New Roman" panose="02020603050405020304" pitchFamily="18" charset="0"/>
              </a:rPr>
              <a:t> с</a:t>
            </a:r>
            <a:r>
              <a:rPr lang="kk-KZ" sz="1200" b="1" dirty="0" smtClean="0">
                <a:latin typeface="Times New Roman" panose="02020603050405020304" pitchFamily="18" charset="0"/>
                <a:cs typeface="Times New Roman" panose="02020603050405020304" pitchFamily="18" charset="0"/>
              </a:rPr>
              <a:t>әуірге</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10 </a:t>
            </a:r>
            <a:r>
              <a:rPr lang="ru-RU"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11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1-3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9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436019"/>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10 сәуір,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сәуір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ыдыруана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13784</TotalTime>
  <Words>566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2238</cp:revision>
  <cp:lastPrinted>2021-07-01T07:38:07Z</cp:lastPrinted>
  <dcterms:created xsi:type="dcterms:W3CDTF">2018-03-27T06:03:00Z</dcterms:created>
  <dcterms:modified xsi:type="dcterms:W3CDTF">2022-04-09T07:31:16Z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