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сәуірТалдықорған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09 </a:t>
            </a:r>
            <a:r>
              <a:rPr lang="ru-RU" sz="1200" b="1" dirty="0" err="1" smtClean="0">
                <a:latin typeface="Times New Roman" pitchFamily="18" charset="0"/>
                <a:cs typeface="Times New Roman" pitchFamily="18" charset="0"/>
              </a:rPr>
              <a:t>сәуір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10 </a:t>
            </a:r>
            <a:r>
              <a:rPr lang="ru-RU" sz="1200" b="1" dirty="0" err="1" smtClean="0">
                <a:latin typeface="Times New Roman" pitchFamily="18" charset="0"/>
                <a:cs typeface="Times New Roman" pitchFamily="18" charset="0"/>
              </a:rPr>
              <a:t>сәуір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күндіз екпіні 14 м/с. Ауа температурасы түнде 2-4, күндіз 18-20 градус жылы.</a:t>
            </a:r>
          </a:p>
          <a:p>
            <a:pPr algn="ctr"/>
            <a:r>
              <a:rPr lang="kk-KZ" altLang="ru-RU" sz="1200" b="1" dirty="0" smtClean="0">
                <a:latin typeface="Times New Roman KZ" pitchFamily="18" charset="0"/>
                <a:ea typeface="Times New Roman KZ" pitchFamily="18" charset="0"/>
                <a:cs typeface="Times New Roman" pitchFamily="18" charset="0"/>
              </a:rPr>
              <a:t>11 сәуір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10 </a:t>
            </a:r>
            <a:r>
              <a:rPr lang="kk-KZ" altLang="ru-RU" sz="1200" b="1" dirty="0" smtClean="0">
                <a:latin typeface="Times New Roman KZ" pitchFamily="18" charset="0"/>
                <a:ea typeface="Times New Roman KZ" pitchFamily="18" charset="0"/>
                <a:cs typeface="Times New Roman" pitchFamily="18" charset="0"/>
              </a:rPr>
              <a:t>сәуір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11</a:t>
            </a:r>
            <a:r>
              <a:rPr lang="kk-KZ" altLang="ru-RU" sz="1200" b="1" dirty="0" smtClean="0">
                <a:latin typeface="Times New Roman KZ" pitchFamily="18" charset="0"/>
                <a:ea typeface="Times New Roman KZ" pitchFamily="18" charset="0"/>
                <a:cs typeface="Times New Roman" pitchFamily="18" charset="0"/>
              </a:rPr>
              <a:t> сәуір</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3-8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smtClean="0">
                <a:latin typeface="Times New Roman KZ" pitchFamily="18" charset="0"/>
                <a:ea typeface="Times New Roman KZ" pitchFamily="18" charset="0"/>
                <a:cs typeface="Times New Roman" pitchFamily="18" charset="0"/>
                <a:sym typeface="+mn-ea"/>
              </a:rPr>
              <a:t> 1-3 </a:t>
            </a:r>
            <a:r>
              <a:rPr lang="ru-RU" sz="1200" dirty="0" smtClean="0">
                <a:latin typeface="Times New Roman KZ" pitchFamily="18" charset="0"/>
                <a:ea typeface="Times New Roman KZ" pitchFamily="18" charset="0"/>
                <a:cs typeface="Times New Roman" pitchFamily="18" charset="0"/>
                <a:sym typeface="+mn-ea"/>
              </a:rPr>
              <a:t>градус </a:t>
            </a:r>
            <a:r>
              <a:rPr lang="ru-RU" sz="1200" dirty="0" err="1" smtClean="0">
                <a:latin typeface="Times New Roman KZ" pitchFamily="18" charset="0"/>
                <a:ea typeface="Times New Roman KZ" pitchFamily="18" charset="0"/>
                <a:cs typeface="Times New Roman" pitchFamily="18" charset="0"/>
                <a:sym typeface="+mn-ea"/>
              </a:rPr>
              <a:t>жылы</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3169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379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13186</TotalTime>
  <Words>547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2253</cp:revision>
  <cp:lastPrinted>2021-07-01T03:56:27Z</cp:lastPrinted>
  <dcterms:created xsi:type="dcterms:W3CDTF">2018-03-27T06:03:00Z</dcterms:created>
  <dcterms:modified xsi:type="dcterms:W3CDTF">2022-04-09T08:06:16Z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