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371780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25122" y="2210345"/>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10,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сәуіріне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10 сәуірге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10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Аздаған бұлтты. </a:t>
            </a:r>
            <a:r>
              <a:rPr lang="ru-RU" sz="1100" dirty="0" err="1" smtClean="0">
                <a:solidFill>
                  <a:srgbClr val="000000"/>
                </a:solidFill>
                <a:latin typeface="Times New Roman" panose="02020603050405020304" pitchFamily="18" charset="0"/>
              </a:rPr>
              <a:t>Жел</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солтүстік-батыстан</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күші</a:t>
            </a:r>
            <a:r>
              <a:rPr lang="ru-RU" sz="1100" dirty="0" smtClean="0">
                <a:solidFill>
                  <a:srgbClr val="000000"/>
                </a:solidFill>
                <a:latin typeface="Times New Roman" panose="02020603050405020304" pitchFamily="18" charset="0"/>
              </a:rPr>
              <a:t> 7-12 м/с. </a:t>
            </a:r>
            <a:r>
              <a:rPr lang="ru-RU" sz="1100" dirty="0" err="1" smtClean="0">
                <a:solidFill>
                  <a:srgbClr val="000000"/>
                </a:solidFill>
                <a:latin typeface="Times New Roman" panose="02020603050405020304" pitchFamily="18" charset="0"/>
              </a:rPr>
              <a:t>Ауа</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температурасы</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түнде</a:t>
            </a:r>
            <a:r>
              <a:rPr lang="ru-RU" sz="1100" dirty="0" smtClean="0">
                <a:solidFill>
                  <a:srgbClr val="000000"/>
                </a:solidFill>
                <a:latin typeface="Times New Roman" panose="02020603050405020304" pitchFamily="18" charset="0"/>
              </a:rPr>
              <a:t> 10-12, </a:t>
            </a:r>
            <a:r>
              <a:rPr lang="ru-RU" sz="1100" dirty="0" err="1" smtClean="0">
                <a:solidFill>
                  <a:srgbClr val="000000"/>
                </a:solidFill>
                <a:latin typeface="Times New Roman" panose="02020603050405020304" pitchFamily="18" charset="0"/>
              </a:rPr>
              <a:t>күндіз</a:t>
            </a:r>
            <a:r>
              <a:rPr lang="ru-RU" sz="1100" dirty="0" smtClean="0">
                <a:solidFill>
                  <a:srgbClr val="000000"/>
                </a:solidFill>
                <a:latin typeface="Times New Roman" panose="02020603050405020304" pitchFamily="18" charset="0"/>
              </a:rPr>
              <a:t> 15-17 </a:t>
            </a:r>
            <a:r>
              <a:rPr lang="ru-RU" sz="1100" dirty="0" err="1" smtClean="0">
                <a:solidFill>
                  <a:srgbClr val="000000"/>
                </a:solidFill>
                <a:latin typeface="Times New Roman" panose="02020603050405020304" pitchFamily="18" charset="0"/>
              </a:rPr>
              <a:t>жылы</a:t>
            </a:r>
            <a:r>
              <a:rPr lang="ru-RU" sz="1100" dirty="0" smtClean="0">
                <a:solidFill>
                  <a:srgbClr val="000000"/>
                </a:solidFill>
                <a:latin typeface="Times New Roman" panose="02020603050405020304" pitchFamily="18" charset="0"/>
              </a:rPr>
              <a:t>.</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11 сәуірге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10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11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Аздаған</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0-5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11-13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16608</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2181</cp:revision>
  <cp:lastPrinted>2021-07-01T07:38:07Z</cp:lastPrinted>
  <dcterms:created xsi:type="dcterms:W3CDTF">2018-03-27T06:03:00Z</dcterms:created>
  <dcterms:modified xsi:type="dcterms:W3CDTF">2022-04-09T07:14:43Z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