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2401143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89040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9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704395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13109" y="294946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0-2°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7596" y="328970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5399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14544</TotalTime>
  <Words>576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2139</cp:revision>
  <cp:lastPrinted>2021-10-14T11:15:53Z</cp:lastPrinted>
  <dcterms:created xsi:type="dcterms:W3CDTF">2018-03-27T06:03:00Z</dcterms:created>
  <dcterms:modified xsi:type="dcterms:W3CDTF">2022-04-09T07:22:50Z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