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45274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37125" y="2042363"/>
            <a:ext cx="4704487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18899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0173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10 апреля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апреля 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восточный, юго-восточный  9-14 м/с. Температура воздуха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13539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2324</cp:revision>
  <cp:lastPrinted>2021-07-01T03:56:27Z</cp:lastPrinted>
  <dcterms:created xsi:type="dcterms:W3CDTF">2018-03-27T06:03:00Z</dcterms:created>
  <dcterms:modified xsi:type="dcterms:W3CDTF">2022-04-09T07:01:57Z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