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smtClean="0">
                <a:latin typeface="Times New Roman" panose="02020603050405020304" pitchFamily="18" charset="0"/>
                <a:cs typeface="Times New Roman" panose="02020603050405020304" pitchFamily="18" charset="0"/>
              </a:rPr>
              <a:t>сәуір</a:t>
            </a:r>
            <a:r>
              <a:rPr lang="kk-KZ"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8024" y="76724"/>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сәуірге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09 сәуірден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10 сәуірге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түннің бірінші жартысында жаңбыр, найзағай, дауыл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Оңтүстік-шығыстан </a:t>
            </a:r>
            <a:r>
              <a:rPr lang="kk-KZ" sz="1200" dirty="0" smtClean="0">
                <a:latin typeface="Times New Roman" pitchFamily="18" charset="0"/>
                <a:cs typeface="Times New Roman" pitchFamily="18" charset="0"/>
              </a:rPr>
              <a:t>жел соғады, күші 8-13, найзағай кезінде екпіні 15-20 м/с. Ауа температурасы түнде 15-17 градус, күндіз 30-32 градус жылы болады.</a:t>
            </a:r>
            <a:endParaRPr lang="ru-RU" sz="1200" dirty="0" smtClean="0">
              <a:latin typeface="Times New Roman" pitchFamily="18" charset="0"/>
              <a:cs typeface="Times New Roman" pitchFamily="18" charset="0"/>
            </a:endParaRPr>
          </a:p>
          <a:p>
            <a:pPr indent="182563" algn="ct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11 </a:t>
            </a:r>
            <a:r>
              <a:rPr lang="ru-RU" sz="1200" b="1" dirty="0" err="1" smtClean="0">
                <a:latin typeface="Times New Roman" pitchFamily="18" charset="0"/>
                <a:cs typeface="Times New Roman" pitchFamily="18" charset="0"/>
              </a:rPr>
              <a:t>сәуірге</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10 сәуірден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11 сәуірге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 Оңтүстік-батыстан жел соғады, күші 8-13 м/с. Ауа температурасы 12-14 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50430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smtClean="0">
                <a:solidFill>
                  <a:schemeClr val="tx1"/>
                </a:solidFill>
                <a:latin typeface="Times New Roman" panose="02020603050405020304" pitchFamily="18" charset="0"/>
                <a:cs typeface="Times New Roman" panose="02020603050405020304" pitchFamily="18" charset="0"/>
              </a:rPr>
              <a:t>10, 11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13232</TotalTime>
  <Words>590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2289</cp:revision>
  <cp:lastPrinted>2021-07-01T03:56:27Z</cp:lastPrinted>
  <dcterms:created xsi:type="dcterms:W3CDTF">2018-03-27T06:03:00Z</dcterms:created>
  <dcterms:modified xsi:type="dcterms:W3CDTF">2022-04-09T07:04:30Z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