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8" d="100"/>
          <a:sy n="68" d="100"/>
        </p:scale>
        <p:origin x="6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2672955"/>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09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09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 3-8 </a:t>
            </a:r>
            <a:r>
              <a:rPr lang="kk-KZ" sz="1100" dirty="0">
                <a:latin typeface="Times New Roman" panose="02020603050405020304" pitchFamily="18" charset="0"/>
                <a:cs typeface="Times New Roman" panose="02020603050405020304" pitchFamily="18" charset="0"/>
              </a:rPr>
              <a:t>м/с. Ауа температурасы </a:t>
            </a:r>
            <a:r>
              <a:rPr lang="kk-KZ" sz="1100">
                <a:latin typeface="Times New Roman" panose="02020603050405020304" pitchFamily="18" charset="0"/>
                <a:cs typeface="Times New Roman" panose="02020603050405020304" pitchFamily="18" charset="0"/>
              </a:rPr>
              <a:t>түнде 4-6 </a:t>
            </a:r>
            <a:r>
              <a:rPr lang="kk-KZ" sz="1100" dirty="0">
                <a:latin typeface="Times New Roman" panose="02020603050405020304" pitchFamily="18" charset="0"/>
                <a:cs typeface="Times New Roman" panose="02020603050405020304" pitchFamily="18" charset="0"/>
              </a:rPr>
              <a:t>аяз, күндіз 10-12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3-8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25124" y="1857767"/>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10, 11 </a:t>
            </a:r>
            <a:r>
              <a:rPr lang="kk-KZ" sz="1200" dirty="0">
                <a:solidFill>
                  <a:schemeClr val="tx1"/>
                </a:solidFill>
                <a:latin typeface="Times New Roman" panose="02020603050405020304" pitchFamily="18" charset="0"/>
                <a:cs typeface="Times New Roman" panose="02020603050405020304" pitchFamily="18" charset="0"/>
              </a:rPr>
              <a:t>сәуірге</a:t>
            </a:r>
            <a:r>
              <a:rPr lang="kk-KZ"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төменлауы болады деп күтілуде</a:t>
            </a:r>
            <a:r>
              <a:rPr lang="kk-KZ"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214842" y="844543"/>
            <a:ext cx="4695825"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15739</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2350</cp:revision>
  <cp:lastPrinted>2022-02-09T05:34:48Z</cp:lastPrinted>
  <dcterms:created xsi:type="dcterms:W3CDTF">2018-03-27T06:03:00Z</dcterms:created>
  <dcterms:modified xsi:type="dcterms:W3CDTF">2022-04-09T08:22:01Z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