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45410590"/>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 99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09 сәуір</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kk-KZ" altLang="ru-RU" sz="1200" b="1" smtClean="0">
                <a:latin typeface="Times New Roman" panose="02020603050405020304" pitchFamily="18" charset="0"/>
                <a:cs typeface="Times New Roman" panose="02020603050405020304" pitchFamily="18" charset="0"/>
              </a:rPr>
              <a:t>9 </a:t>
            </a:r>
            <a:r>
              <a:rPr lang="kk-KZ" altLang="ru-RU" sz="1200" b="1" dirty="0" smtClean="0">
                <a:latin typeface="Times New Roman" panose="02020603050405020304" pitchFamily="18" charset="0"/>
                <a:cs typeface="Times New Roman" panose="02020603050405020304" pitchFamily="18" charset="0"/>
              </a:rPr>
              <a:t>сәуір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90518788"/>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33065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481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113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sp>
        <p:nvSpPr>
          <p:cNvPr id="16" name="Прямоугольник 15"/>
          <p:cNvSpPr/>
          <p:nvPr/>
        </p:nvSpPr>
        <p:spPr>
          <a:xfrm>
            <a:off x="5025008" y="188640"/>
            <a:ext cx="4680520" cy="1738938"/>
          </a:xfrm>
          <a:prstGeom prst="rect">
            <a:avLst/>
          </a:prstGeom>
        </p:spPr>
        <p:txBody>
          <a:bodyPr wrap="square">
            <a:spAutoFit/>
          </a:bodyPr>
          <a:lstStyle/>
          <a:p>
            <a:pPr lvl="0" algn="ctr"/>
            <a:r>
              <a:rPr lang="ru-RU" altLang="ru-RU" sz="1000" b="1" dirty="0" err="1">
                <a:latin typeface="Times New Roman" panose="02020603050405020304" pitchFamily="18" charset="0"/>
                <a:cs typeface="Times New Roman" panose="02020603050405020304" pitchFamily="18" charset="0"/>
              </a:rPr>
              <a:t>Петропавл</a:t>
            </a:r>
            <a:r>
              <a:rPr lang="ru-RU" altLang="ru-RU" sz="1000" b="1" dirty="0">
                <a:latin typeface="Times New Roman" panose="02020603050405020304" pitchFamily="18" charset="0"/>
                <a:cs typeface="Times New Roman" panose="02020603050405020304" pitchFamily="18" charset="0"/>
              </a:rPr>
              <a:t> </a:t>
            </a:r>
            <a:r>
              <a:rPr lang="ru-RU" altLang="ru-RU" sz="1000" b="1" dirty="0" err="1">
                <a:latin typeface="Times New Roman" panose="02020603050405020304" pitchFamily="18" charset="0"/>
                <a:cs typeface="Times New Roman" panose="02020603050405020304" pitchFamily="18" charset="0"/>
              </a:rPr>
              <a:t>қаласы</a:t>
            </a:r>
            <a:r>
              <a:rPr lang="ru-RU" altLang="ru-RU" sz="1000" b="1" dirty="0">
                <a:latin typeface="Times New Roman" panose="02020603050405020304" pitchFamily="18" charset="0"/>
                <a:cs typeface="Times New Roman" panose="02020603050405020304" pitchFamily="18" charset="0"/>
              </a:rPr>
              <a:t> </a:t>
            </a:r>
            <a:r>
              <a:rPr lang="ru-RU" altLang="ru-RU" sz="1000" b="1" dirty="0" err="1">
                <a:latin typeface="Times New Roman" panose="02020603050405020304" pitchFamily="18" charset="0"/>
                <a:cs typeface="Times New Roman" panose="02020603050405020304" pitchFamily="18" charset="0"/>
              </a:rPr>
              <a:t>бойынша</a:t>
            </a:r>
            <a:endParaRPr lang="ru-RU" altLang="ru-RU" sz="1000" b="1" dirty="0">
              <a:latin typeface="Times New Roman" panose="02020603050405020304" pitchFamily="18" charset="0"/>
              <a:cs typeface="Times New Roman" panose="02020603050405020304" pitchFamily="18" charset="0"/>
            </a:endParaRPr>
          </a:p>
          <a:p>
            <a:pPr algn="ctr"/>
            <a:r>
              <a:rPr lang="kk-KZ" sz="1000" b="1" dirty="0" smtClean="0">
                <a:latin typeface="Times New Roman" pitchFamily="18" charset="0"/>
                <a:cs typeface="Times New Roman" pitchFamily="18" charset="0"/>
              </a:rPr>
              <a:t>10 сәуірге </a:t>
            </a:r>
            <a:r>
              <a:rPr lang="ru-RU" altLang="ru-RU" sz="1000" b="1" dirty="0" err="1" smtClean="0">
                <a:latin typeface="Times New Roman" panose="02020603050405020304" pitchFamily="18" charset="0"/>
                <a:cs typeface="Times New Roman" panose="02020603050405020304" pitchFamily="18" charset="0"/>
              </a:rPr>
              <a:t>ауа-райы</a:t>
            </a:r>
            <a:r>
              <a:rPr lang="ru-RU" altLang="ru-RU" sz="1000" b="1" dirty="0" smtClean="0">
                <a:latin typeface="Times New Roman" panose="02020603050405020304" pitchFamily="18" charset="0"/>
                <a:cs typeface="Times New Roman" panose="02020603050405020304" pitchFamily="18" charset="0"/>
              </a:rPr>
              <a:t> </a:t>
            </a:r>
            <a:r>
              <a:rPr lang="ru-RU" altLang="ru-RU" sz="1000" b="1" dirty="0" err="1">
                <a:latin typeface="Times New Roman" panose="02020603050405020304" pitchFamily="18" charset="0"/>
                <a:cs typeface="Times New Roman" panose="02020603050405020304" pitchFamily="18" charset="0"/>
              </a:rPr>
              <a:t>болжамы</a:t>
            </a:r>
            <a:endParaRPr lang="ru-RU" altLang="ru-RU" sz="1000" b="1" dirty="0">
              <a:latin typeface="Times New Roman" panose="02020603050405020304" pitchFamily="18" charset="0"/>
              <a:cs typeface="Times New Roman" panose="02020603050405020304" pitchFamily="18" charset="0"/>
            </a:endParaRPr>
          </a:p>
          <a:p>
            <a:pPr algn="ctr"/>
            <a:r>
              <a:rPr lang="ru-RU" altLang="ru-RU" sz="1000" b="1" dirty="0" smtClean="0">
                <a:latin typeface="Times New Roman" panose="02020603050405020304" pitchFamily="18" charset="0"/>
                <a:cs typeface="Times New Roman" panose="02020603050405020304" pitchFamily="18" charset="0"/>
              </a:rPr>
              <a:t>       2022 </a:t>
            </a:r>
            <a:r>
              <a:rPr lang="ru-RU" altLang="ru-RU" sz="1000" b="1" dirty="0" err="1">
                <a:latin typeface="Times New Roman" panose="02020603050405020304" pitchFamily="18" charset="0"/>
                <a:cs typeface="Times New Roman" panose="02020603050405020304" pitchFamily="18" charset="0"/>
              </a:rPr>
              <a:t>жылғы</a:t>
            </a:r>
            <a:r>
              <a:rPr lang="ru-RU" altLang="ru-RU" sz="1000" b="1" dirty="0">
                <a:latin typeface="Times New Roman" panose="02020603050405020304" pitchFamily="18" charset="0"/>
                <a:cs typeface="Times New Roman" panose="02020603050405020304" pitchFamily="18" charset="0"/>
              </a:rPr>
              <a:t> </a:t>
            </a:r>
            <a:r>
              <a:rPr lang="kk-KZ" altLang="ru-RU" sz="1000" b="1" dirty="0" smtClean="0">
                <a:latin typeface="Times New Roman" pitchFamily="18" charset="0"/>
                <a:cs typeface="Times New Roman" pitchFamily="18" charset="0"/>
              </a:rPr>
              <a:t>09 сәуір </a:t>
            </a:r>
            <a:r>
              <a:rPr lang="ru-RU" altLang="ru-RU" sz="1000" b="1" dirty="0">
                <a:latin typeface="Times New Roman" pitchFamily="18" charset="0"/>
                <a:cs typeface="Times New Roman" pitchFamily="18" charset="0"/>
              </a:rPr>
              <a:t>21 </a:t>
            </a:r>
            <a:r>
              <a:rPr lang="ru-RU" altLang="ru-RU" sz="1000" b="1" dirty="0" err="1">
                <a:latin typeface="Times New Roman" pitchFamily="18" charset="0"/>
                <a:cs typeface="Times New Roman" pitchFamily="18" charset="0"/>
              </a:rPr>
              <a:t>сағаттан</a:t>
            </a:r>
            <a:r>
              <a:rPr lang="ru-RU" altLang="ru-RU" sz="1000" b="1" dirty="0">
                <a:latin typeface="Times New Roman" pitchFamily="18" charset="0"/>
                <a:cs typeface="Times New Roman" pitchFamily="18" charset="0"/>
              </a:rPr>
              <a:t> </a:t>
            </a:r>
            <a:r>
              <a:rPr lang="kk-KZ" altLang="ru-RU" sz="1000" b="1" dirty="0" smtClean="0">
                <a:latin typeface="Times New Roman" pitchFamily="18" charset="0"/>
                <a:cs typeface="Times New Roman" pitchFamily="18" charset="0"/>
              </a:rPr>
              <a:t>10 сәуір </a:t>
            </a:r>
            <a:r>
              <a:rPr lang="ru-RU" altLang="ru-RU" sz="1000" b="1" dirty="0" smtClean="0">
                <a:latin typeface="Times New Roman" pitchFamily="18" charset="0"/>
                <a:cs typeface="Times New Roman" pitchFamily="18" charset="0"/>
              </a:rPr>
              <a:t>21 </a:t>
            </a:r>
            <a:r>
              <a:rPr lang="ru-RU" altLang="ru-RU" sz="1000" b="1" dirty="0" err="1">
                <a:latin typeface="Times New Roman" pitchFamily="18" charset="0"/>
                <a:cs typeface="Times New Roman" pitchFamily="18" charset="0"/>
              </a:rPr>
              <a:t>сағатқа дейін</a:t>
            </a:r>
            <a:r>
              <a:rPr lang="ru-RU" altLang="ru-RU" sz="1000" b="1" dirty="0">
                <a:latin typeface="Times New Roman" pitchFamily="18" charset="0"/>
                <a:cs typeface="Times New Roman" pitchFamily="18" charset="0"/>
              </a:rPr>
              <a:t>   </a:t>
            </a:r>
            <a:r>
              <a:rPr lang="ru-RU" altLang="ru-RU" sz="1000" dirty="0">
                <a:latin typeface="Times New Roman" pitchFamily="18" charset="0"/>
                <a:cs typeface="Times New Roman" pitchFamily="18" charset="0"/>
              </a:rPr>
              <a:t> </a:t>
            </a:r>
            <a:r>
              <a:rPr lang="ru-RU" altLang="ru-RU" sz="1000" dirty="0" smtClean="0">
                <a:latin typeface="Times New Roman" pitchFamily="18" charset="0"/>
                <a:cs typeface="Times New Roman" pitchFamily="18" charset="0"/>
              </a:rPr>
              <a:t>       </a:t>
            </a:r>
          </a:p>
          <a:p>
            <a:pPr algn="just"/>
            <a:r>
              <a:rPr lang="kk-KZ" sz="1100" dirty="0" smtClean="0">
                <a:latin typeface="Times New Roman" pitchFamily="18" charset="0"/>
                <a:cs typeface="Times New Roman" pitchFamily="18" charset="0"/>
              </a:rPr>
              <a:t> Жауын-шашынсыз. Шығыстан соғатын жел оңтүстікке ауысады,</a:t>
            </a:r>
            <a:r>
              <a:rPr lang="kk-KZ" sz="1100" b="1"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күші 9-14, күндіз екпіні 15-20 м/с. Ауа температурасы түнде 1-3 градус аяз, күндіз 11-13 градус жылы.</a:t>
            </a:r>
          </a:p>
          <a:p>
            <a:pPr indent="182563" algn="ctr"/>
            <a:r>
              <a:rPr lang="kk-KZ" sz="1100" b="1" dirty="0" smtClean="0">
                <a:latin typeface="Times New Roman" pitchFamily="18" charset="0"/>
                <a:cs typeface="Times New Roman" pitchFamily="18" charset="0"/>
              </a:rPr>
              <a:t>11 сәуірге </a:t>
            </a:r>
            <a:r>
              <a:rPr lang="ru-RU" altLang="ru-RU" sz="1100" b="1" dirty="0" err="1" smtClean="0">
                <a:latin typeface="Times New Roman" pitchFamily="18" charset="0"/>
                <a:cs typeface="Times New Roman" pitchFamily="18" charset="0"/>
              </a:rPr>
              <a:t>ауа-райы</a:t>
            </a:r>
            <a:r>
              <a:rPr lang="ru-RU" altLang="ru-RU" sz="1100" b="1" dirty="0" smtClean="0">
                <a:latin typeface="Times New Roman" pitchFamily="18" charset="0"/>
                <a:cs typeface="Times New Roman" pitchFamily="18" charset="0"/>
              </a:rPr>
              <a:t> </a:t>
            </a:r>
            <a:r>
              <a:rPr lang="ru-RU" altLang="ru-RU" sz="1100" b="1" dirty="0" err="1" smtClean="0">
                <a:latin typeface="Times New Roman" pitchFamily="18" charset="0"/>
                <a:cs typeface="Times New Roman" pitchFamily="18" charset="0"/>
              </a:rPr>
              <a:t>болжамы</a:t>
            </a:r>
            <a:endParaRPr lang="ru-RU" sz="1100" b="1" dirty="0" smtClean="0">
              <a:latin typeface="Times New Roman" pitchFamily="18" charset="0"/>
              <a:cs typeface="Times New Roman" pitchFamily="18" charset="0"/>
            </a:endParaRPr>
          </a:p>
          <a:p>
            <a:pPr indent="182563" algn="ctr"/>
            <a:r>
              <a:rPr lang="ru-RU" sz="1100" b="1" dirty="0" smtClean="0">
                <a:latin typeface="Times New Roman" pitchFamily="18" charset="0"/>
                <a:cs typeface="Times New Roman" pitchFamily="18" charset="0"/>
              </a:rPr>
              <a:t>2022 </a:t>
            </a:r>
            <a:r>
              <a:rPr lang="ru-RU" sz="1100" b="1" dirty="0">
                <a:latin typeface="Times New Roman" pitchFamily="18" charset="0"/>
                <a:cs typeface="Times New Roman" pitchFamily="18" charset="0"/>
              </a:rPr>
              <a:t>ж. </a:t>
            </a:r>
            <a:r>
              <a:rPr lang="kk-KZ" sz="1100" b="1" dirty="0" smtClean="0">
                <a:latin typeface="Times New Roman" pitchFamily="18" charset="0"/>
                <a:cs typeface="Times New Roman" pitchFamily="18" charset="0"/>
              </a:rPr>
              <a:t>10 сәуір </a:t>
            </a:r>
            <a:r>
              <a:rPr lang="ru-RU" sz="1100" b="1" dirty="0" smtClean="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сағаттан </a:t>
            </a:r>
            <a:r>
              <a:rPr lang="ru-RU" altLang="ru-RU" sz="1100" b="1" dirty="0" smtClean="0">
                <a:latin typeface="Times New Roman" pitchFamily="18" charset="0"/>
                <a:cs typeface="Times New Roman" pitchFamily="18" charset="0"/>
              </a:rPr>
              <a:t>11 </a:t>
            </a:r>
            <a:r>
              <a:rPr lang="kk-KZ" sz="1100" b="1" dirty="0" smtClean="0">
                <a:latin typeface="Times New Roman" pitchFamily="18" charset="0"/>
                <a:cs typeface="Times New Roman" pitchFamily="18" charset="0"/>
              </a:rPr>
              <a:t>сәуірге</a:t>
            </a:r>
            <a:r>
              <a:rPr lang="ru-RU" sz="1100" b="1" dirty="0" smtClean="0">
                <a:latin typeface="Times New Roman" pitchFamily="18" charset="0"/>
                <a:cs typeface="Times New Roman" pitchFamily="18" charset="0"/>
              </a:rPr>
              <a:t> </a:t>
            </a:r>
            <a:r>
              <a:rPr lang="ru-RU" sz="1100" b="1" dirty="0">
                <a:latin typeface="Times New Roman" pitchFamily="18" charset="0"/>
                <a:cs typeface="Times New Roman" pitchFamily="18" charset="0"/>
              </a:rPr>
              <a:t>09 </a:t>
            </a:r>
            <a:r>
              <a:rPr lang="ru-RU" altLang="ru-RU" sz="1100" b="1" dirty="0" err="1">
                <a:latin typeface="Times New Roman" pitchFamily="18" charset="0"/>
                <a:cs typeface="Times New Roman" pitchFamily="18" charset="0"/>
              </a:rPr>
              <a:t>сағатқа</a:t>
            </a:r>
            <a:r>
              <a:rPr lang="ru-RU" sz="1100" b="1" dirty="0" err="1">
                <a:latin typeface="Times New Roman" pitchFamily="18" charset="0"/>
                <a:cs typeface="Times New Roman" pitchFamily="18" charset="0"/>
              </a:rPr>
              <a:t> дейін</a:t>
            </a:r>
            <a:r>
              <a:rPr lang="ru-RU" sz="1100" b="1" dirty="0">
                <a:latin typeface="Times New Roman" pitchFamily="18" charset="0"/>
                <a:cs typeface="Times New Roman" pitchFamily="18" charset="0"/>
              </a:rPr>
              <a:t>   </a:t>
            </a:r>
            <a:endParaRPr lang="ru-RU" sz="1100" b="1" dirty="0">
              <a:latin typeface="Times New Roman" pitchFamily="18" charset="0"/>
              <a:cs typeface="Times New Roman" pitchFamily="18" charset="0"/>
              <a:sym typeface="+mn-ea"/>
            </a:endParaRPr>
          </a:p>
          <a:p>
            <a:pPr indent="182563" algn="just"/>
            <a:r>
              <a:rPr lang="kk-KZ" sz="1100" dirty="0" smtClean="0">
                <a:latin typeface="Times New Roman" pitchFamily="18" charset="0"/>
                <a:cs typeface="Times New Roman" pitchFamily="18" charset="0"/>
              </a:rPr>
              <a:t>Жауын-шашынсыз. Оңтүстік-шығыстан жел соғады, күші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 </a:t>
            </a:r>
            <a:r>
              <a:rPr lang="ru-RU" sz="1100" smtClean="0">
                <a:latin typeface="Times New Roman" pitchFamily="18" charset="0"/>
                <a:cs typeface="Times New Roman" pitchFamily="18" charset="0"/>
              </a:rPr>
              <a:t>0-2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a:t>
            </a:r>
            <a:r>
              <a:rPr lang="ru-RU" altLang="en-US" sz="1100" dirty="0" smtClean="0">
                <a:latin typeface="Times New Roman" pitchFamily="18" charset="0"/>
                <a:cs typeface="Times New Roman" pitchFamily="18" charset="0"/>
                <a:sym typeface="+mn-ea"/>
              </a:rPr>
              <a:t> </a:t>
            </a:r>
            <a:endParaRPr lang="ru-RU" altLang="en-US" sz="1100" dirty="0">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0737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10 </a:t>
            </a:r>
            <a:r>
              <a:rPr lang="ru-RU" sz="1200" dirty="0" err="1" smtClean="0">
                <a:solidFill>
                  <a:schemeClr val="tx1"/>
                </a:solidFill>
                <a:latin typeface="Times New Roman" panose="02020603050405020304" pitchFamily="18" charset="0"/>
                <a:cs typeface="Times New Roman" panose="02020603050405020304" pitchFamily="18" charset="0"/>
              </a:rPr>
              <a:t>сәуірге</a:t>
            </a:r>
            <a:r>
              <a:rPr lang="ru-RU" sz="1200" dirty="0" smtClean="0">
                <a:solidFill>
                  <a:schemeClr val="tx1"/>
                </a:solidFill>
                <a:latin typeface="Times New Roman" panose="02020603050405020304" pitchFamily="18" charset="0"/>
                <a:cs typeface="Times New Roman" panose="02020603050405020304" pitchFamily="18" charset="0"/>
              </a:rPr>
              <a:t>, 11 </a:t>
            </a:r>
            <a:r>
              <a:rPr lang="ru-RU" sz="1200" dirty="0" err="1" smtClean="0">
                <a:solidFill>
                  <a:schemeClr val="tx1"/>
                </a:solidFill>
                <a:latin typeface="Times New Roman" panose="02020603050405020304" pitchFamily="18" charset="0"/>
                <a:cs typeface="Times New Roman" panose="02020603050405020304" pitchFamily="18" charset="0"/>
              </a:rPr>
              <a:t>сәуірге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12949</TotalTime>
  <Words>573</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2334</cp:revision>
  <cp:lastPrinted>2021-07-01T03:56:27Z</cp:lastPrinted>
  <dcterms:created xsi:type="dcterms:W3CDTF">2018-03-27T06:03:00Z</dcterms:created>
  <dcterms:modified xsi:type="dcterms:W3CDTF">2022-04-09T07:08:49Z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