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0D0A39C-5620-43A7-8B9A-A2D24C08430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C367A-2BF7-49DC-B40A-A51A531492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86B2F-762F-4D07-804D-010E691062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9991A-9D38-418D-BED7-70E42CB75E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D035C-3C57-4A6C-A860-F840C1976A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E0338-44C2-4A62-95FE-60DA42E020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95BF9-68C5-4BCA-91B7-B6FDA0D602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5ACA2-9190-49B3-93DB-1A60298452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1D4AD-CBA4-4685-A65B-AFD1DC8161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1A9E5-D06A-4EB8-8660-6084D78063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D8479-91B8-427E-B641-3F0E2B992C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7F45C-1D93-4696-8CB9-2DACF2D2CF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B7EE3CC-15E3-434D-94BD-F2E7301CEF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99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9 апреля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537075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10 апреля 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ночью и утром дождь, гроза. Ветер северо-восточный 2-7, при грозе порывы 12 м/с. Температура воздуха ночью 9-11, днем 21-23 тепла. 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11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апреля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11 апреля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12-14 тепла.</a:t>
            </a:r>
            <a:endParaRPr lang="kk-KZ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Днем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0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,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ночью 11 апреля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метеорологические условия будут способствовать 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накоп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ению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9 апреля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2250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377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1288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13816</TotalTime>
  <Words>839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2299</cp:revision>
  <cp:lastPrinted>2021-07-01T09:11:30Z</cp:lastPrinted>
  <dcterms:created xsi:type="dcterms:W3CDTF">2018-03-27T06:03:00Z</dcterms:created>
  <dcterms:modified xsi:type="dcterms:W3CDTF">2022-04-09T07:49:52Z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