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784650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апреля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восточный, северо-восточный 9-14 м/с. Температура воздуха ночью 12-14, днем 26-28 тепла.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10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11 апреля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Облачно, дождь, гроза, шквал. Ветер северо-восточный 9-14, порывы 15-20 м/с. Температура воздуха ночью 12-14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инженер М. Садуакасов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09.04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11:55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13054</TotalTime>
  <Words>617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2100</cp:revision>
  <cp:lastPrinted>2021-07-01T03:56:27Z</cp:lastPrinted>
  <dcterms:created xsi:type="dcterms:W3CDTF">2018-03-27T06:03:00Z</dcterms:created>
  <dcterms:modified xsi:type="dcterms:W3CDTF">2022-04-09T07:18:22Z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