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0657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41640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 первой половине ночи дождь, гроза, шквал.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8-13, при грозе порывы 15-20 м/с. Температура воздуха ночью 15-17, днем 30-32 тепла.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11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12-14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2184</cp:revision>
  <cp:lastPrinted>2021-07-01T03:56:27Z</cp:lastPrinted>
  <dcterms:created xsi:type="dcterms:W3CDTF">2018-03-27T06:03:00Z</dcterms:created>
  <dcterms:modified xsi:type="dcterms:W3CDTF">2022-04-09T07:16:43Z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