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399171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a:t>
            </a:r>
            <a:r>
              <a:rPr lang="ru-RU" altLang="ru-RU" sz="1200" b="1">
                <a:latin typeface="Times New Roman" pitchFamily="18" charset="0"/>
                <a:cs typeface="Times New Roman" pitchFamily="18" charset="0"/>
              </a:rPr>
              <a:t>. </a:t>
            </a:r>
            <a:r>
              <a:rPr lang="ru-RU" altLang="ru-RU" sz="1200" b="1" smtClean="0">
                <a:latin typeface="Times New Roman" pitchFamily="18" charset="0"/>
                <a:cs typeface="Times New Roman" pitchFamily="18" charset="0"/>
              </a:rPr>
              <a:t>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10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Түнде жаңбыр</a:t>
            </a:r>
            <a:r>
              <a:rPr lang="kk-KZ" sz="1200" dirty="0">
                <a:latin typeface="Times New Roman" pitchFamily="18" charset="0"/>
                <a:cs typeface="Times New Roman" pitchFamily="18" charset="0"/>
              </a:rPr>
              <a:t>, ңайзағай болады</a:t>
            </a:r>
            <a:r>
              <a:rPr lang="ru-RU"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9-11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13449</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2277</cp:revision>
  <cp:lastPrinted>2022-04-09T07:02:17Z</cp:lastPrinted>
  <dcterms:created xsi:type="dcterms:W3CDTF">2018-03-27T06:03:00Z</dcterms:created>
  <dcterms:modified xsi:type="dcterms:W3CDTF">2022-04-09T07:29:32Z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