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7550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09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7-12, днем порывы 15 м/с. Температура воздуха ночью 1-3, днем 12-14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10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апреля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9-14, порывы 15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4649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14155</TotalTime>
  <Words>582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2164</cp:revision>
  <cp:lastPrinted>2021-07-01T03:56:27Z</cp:lastPrinted>
  <dcterms:created xsi:type="dcterms:W3CDTF">2018-03-27T06:03:00Z</dcterms:created>
  <dcterms:modified xsi:type="dcterms:W3CDTF">2022-04-09T07:31:20Z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