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8017062"/>
              </p:ext>
            </p:extLst>
          </p:nvPr>
        </p:nvGraphicFramePr>
        <p:xfrm>
          <a:off x="307975" y="2564904"/>
          <a:ext cx="4465638" cy="220331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3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0048" y="35016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апреля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808475"/>
              </p:ext>
            </p:extLst>
          </p:nvPr>
        </p:nvGraphicFramePr>
        <p:xfrm>
          <a:off x="5083888" y="4018930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32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287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64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0-2°, днем 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3-8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37468" y="31690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5959" y="20879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15652</TotalTime>
  <Words>629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2217</cp:revision>
  <cp:lastPrinted>2021-10-18T15:52:53Z</cp:lastPrinted>
  <dcterms:created xsi:type="dcterms:W3CDTF">2018-03-27T06:03:00Z</dcterms:created>
  <dcterms:modified xsi:type="dcterms:W3CDTF">2022-04-09T07:28:22Z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