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14882250"/>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99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10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9</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10</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solidFill>
                  <a:srgbClr val="000000"/>
                </a:solidFill>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10</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Ш</a:t>
            </a:r>
            <a:r>
              <a:rPr lang="kk-KZ" sz="1200" dirty="0">
                <a:latin typeface="Times New Roman" pitchFamily="18" charset="0"/>
                <a:cs typeface="Times New Roman" pitchFamily="18" charset="0"/>
              </a:rPr>
              <a:t>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9</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40818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10, 11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13520</TotalTime>
  <Words>612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2137</cp:revision>
  <cp:lastPrinted>2021-07-01T07:38:07Z</cp:lastPrinted>
  <dcterms:created xsi:type="dcterms:W3CDTF">2018-03-27T06:03:00Z</dcterms:created>
  <dcterms:modified xsi:type="dcterms:W3CDTF">2022-04-09T06:53:36Z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