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1568191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2886434"/>
              </p:ext>
            </p:extLst>
          </p:nvPr>
        </p:nvGraphicFramePr>
        <p:xfrm>
          <a:off x="5029423" y="4293097"/>
          <a:ext cx="4691064" cy="2211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9970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74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870" y="2637959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апреля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апреля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7124" y="92695"/>
            <a:ext cx="4795512" cy="19389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апреля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Ночью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гроза. Ветер северо-восточный 7-12 м/с. Температура воздуха ночью 10-12, днем 24-26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 апреля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Без осадков. Ветер юго-западный 9-14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9-11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13313</TotalTime>
  <Words>572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2244</cp:revision>
  <cp:lastPrinted>2022-04-09T06:58:00Z</cp:lastPrinted>
  <dcterms:created xsi:type="dcterms:W3CDTF">2018-03-27T06:03:00Z</dcterms:created>
  <dcterms:modified xsi:type="dcterms:W3CDTF">2022-04-09T07:29:41Z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