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34610"/>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91167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 99</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10 сәуірғе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9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10 </a:t>
            </a:r>
            <a:r>
              <a:rPr lang="ru-RU" altLang="ru-RU" sz="1200" b="1" dirty="0" err="1" smtClean="0">
                <a:solidFill>
                  <a:srgbClr val="000000"/>
                </a:solidFill>
                <a:latin typeface="Times New Roman" pitchFamily="18" charset="0"/>
                <a:cs typeface="Times New Roman" pitchFamily="18" charset="0"/>
              </a:rPr>
              <a:t>сәуір 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       Бұлтты, кей уақыттарда жаңбыр жауады. Шығыстан жел соғады, күші 9-14 м/с. Ауа температурасы түнде 6-8, күндіз 14-16 градус жылы болады.</a:t>
            </a:r>
          </a:p>
          <a:p>
            <a:pPr lvl="0" indent="182563" algn="just"/>
            <a:r>
              <a:rPr lang="ru-RU" sz="1200" b="1" dirty="0" smtClean="0">
                <a:solidFill>
                  <a:srgbClr val="000000"/>
                </a:solidFill>
                <a:latin typeface="Times New Roman" pitchFamily="18" charset="0"/>
                <a:cs typeface="Times New Roman" pitchFamily="18" charset="0"/>
              </a:rPr>
              <a:t>                                    </a:t>
            </a:r>
          </a:p>
          <a:p>
            <a:pPr lvl="0" indent="182563" algn="ctr"/>
            <a:r>
              <a:rPr lang="ru-RU" sz="1200" b="1" dirty="0" smtClean="0">
                <a:solidFill>
                  <a:srgbClr val="000000"/>
                </a:solidFill>
                <a:latin typeface="Times New Roman" pitchFamily="18" charset="0"/>
                <a:cs typeface="Times New Roman" pitchFamily="18" charset="0"/>
              </a:rPr>
              <a:t>     11</a:t>
            </a:r>
            <a:r>
              <a:rPr lang="kk-KZ" sz="1200" b="1" dirty="0" smtClean="0">
                <a:solidFill>
                  <a:srgbClr val="000000"/>
                </a:solidFill>
                <a:latin typeface="Times New Roman" pitchFamily="18" charset="0"/>
                <a:cs typeface="Times New Roman" pitchFamily="18" charset="0"/>
              </a:rPr>
              <a:t> сәуірге</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10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11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күші 3-8 м/с. Ауа </a:t>
            </a:r>
            <a:r>
              <a:rPr lang="kk-KZ" sz="1200" smtClean="0">
                <a:latin typeface="Times New Roman" pitchFamily="18" charset="0"/>
                <a:cs typeface="Times New Roman" pitchFamily="18" charset="0"/>
              </a:rPr>
              <a:t>температурасы 6-8 </a:t>
            </a:r>
            <a:r>
              <a:rPr lang="kk-KZ" sz="1200" dirty="0" smtClean="0">
                <a:latin typeface="Times New Roman" pitchFamily="18" charset="0"/>
                <a:cs typeface="Times New Roman" pitchFamily="18" charset="0"/>
              </a:rPr>
              <a:t>градус жылы болады.</a:t>
            </a:r>
            <a:r>
              <a:rPr lang="ru-RU" sz="1200" dirty="0" smtClean="0">
                <a:latin typeface="Times New Roman" pitchFamily="18" charset="0"/>
                <a:cs typeface="Times New Roman" pitchFamily="18" charset="0"/>
              </a:rPr>
              <a:t> </a:t>
            </a: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13504</TotalTime>
  <Words>544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2180</cp:revision>
  <cp:lastPrinted>2021-07-01T07:38:07Z</cp:lastPrinted>
  <dcterms:created xsi:type="dcterms:W3CDTF">2018-03-27T06:03:00Z</dcterms:created>
  <dcterms:modified xsi:type="dcterms:W3CDTF">2022-04-09T08:03:16Z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