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313050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99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сәуір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10</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11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Солүстік-шығ</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4-6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1139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10, 11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13595</TotalTime>
  <Words>584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2137</cp:revision>
  <cp:lastPrinted>2021-07-01T07:38:07Z</cp:lastPrinted>
  <dcterms:created xsi:type="dcterms:W3CDTF">2018-03-27T06:03:00Z</dcterms:created>
  <dcterms:modified xsi:type="dcterms:W3CDTF">2022-04-09T06:48:26Z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