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67139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63412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3-8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4-6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днем 10-12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3-5 мороза.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апреля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1288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15743</TotalTime>
  <Words>669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2316</cp:revision>
  <cp:lastPrinted>2021-11-30T05:55:24Z</cp:lastPrinted>
  <dcterms:created xsi:type="dcterms:W3CDTF">2018-03-27T06:03:00Z</dcterms:created>
  <dcterms:modified xsi:type="dcterms:W3CDTF">2022-04-09T08:22:24Z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