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08173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по 21 ч. 10 апреля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ночью 2-7 м/с, днем 7-12, порывы 15 м/с. Температура воздуха ночью 0-2 мороза, днем 11-13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11 апреля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1-3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10 апреля, ночью 11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475919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13316</TotalTime>
  <Words>572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2092</cp:revision>
  <cp:lastPrinted>2021-07-01T03:56:27Z</cp:lastPrinted>
  <dcterms:created xsi:type="dcterms:W3CDTF">2018-03-27T06:03:00Z</dcterms:created>
  <dcterms:modified xsi:type="dcterms:W3CDTF">2022-04-09T06:55:16Z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