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</a:t>
                      </a:r>
                      <a:r>
                        <a:rPr lang="ru-RU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9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10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Ветер восточный 9-14 м/с. Температура воздуха ночью 6-8, днем 14-16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450000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11 апреля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северо-восточный, восточный 3-8 м/с. Температура воздуха 6-8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298292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674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11 апреля 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13305</TotalTime>
  <Words>612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2174</cp:revision>
  <cp:lastPrinted>2021-02-03T11:37:00Z</cp:lastPrinted>
  <dcterms:created xsi:type="dcterms:W3CDTF">2018-03-27T06:03:00Z</dcterms:created>
  <dcterms:modified xsi:type="dcterms:W3CDTF">2022-04-09T08:03:20Z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