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1817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9, ночью 10 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41052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апреля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9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4-9 м/с. Температура воздуха ночью 0-2,  днем 10-12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апреля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58720" y="629216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2091</cp:revision>
  <cp:lastPrinted>2021-07-01T03:56:27Z</cp:lastPrinted>
  <dcterms:created xsi:type="dcterms:W3CDTF">2018-03-27T06:03:00Z</dcterms:created>
  <dcterms:modified xsi:type="dcterms:W3CDTF">2022-04-08T08:45:28Z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