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0547293"/>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09</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08 сәуір сағ. 21-ден 2021 жылдың 09 сәуір сағ 21 сағатқа дейін</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Оңтүстіктен, оңтүстік-батыстан жел соғады,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с</a:t>
            </a:r>
            <a:r>
              <a:rPr lang="kk-KZ" sz="1200" b="1" dirty="0">
                <a:latin typeface="Times New Roman" panose="02020603050405020304" pitchFamily="18" charset="0"/>
                <a:cs typeface="Times New Roman" panose="02020603050405020304" pitchFamily="18" charset="0"/>
              </a:rPr>
              <a:t>әуірге</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09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9131202"/>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09, 10 </a:t>
            </a:r>
            <a:r>
              <a:rPr lang="ru-RU" sz="1200" dirty="0" err="1" smtClean="0">
                <a:solidFill>
                  <a:schemeClr val="tx1"/>
                </a:solidFill>
                <a:latin typeface="Times New Roman" panose="02020603050405020304" pitchFamily="18" charset="0"/>
                <a:cs typeface="Times New Roman" panose="02020603050405020304" pitchFamily="18" charset="0"/>
              </a:rPr>
              <a:t>сәуірге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13508</TotalTime>
  <Words>559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2214</cp:revision>
  <cp:lastPrinted>2021-07-01T07:38:07Z</cp:lastPrinted>
  <dcterms:created xsi:type="dcterms:W3CDTF">2018-03-27T06:03:00Z</dcterms:created>
  <dcterms:modified xsi:type="dcterms:W3CDTF">2022-04-08T08:29:25Z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