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57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2689739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8 апреля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34056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08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5-10, днем порывы 14 м/с. Температура воздуха ночью 5-7, днем 22-24 тепла.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10 апрель</a:t>
            </a:r>
          </a:p>
          <a:p>
            <a:pPr lvl="0"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10 апреля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5-10 м/с. Температура воздуха 5-7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541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2146</cp:revision>
  <cp:lastPrinted>2021-07-01T03:56:27Z</cp:lastPrinted>
  <dcterms:created xsi:type="dcterms:W3CDTF">2018-03-27T06:03:00Z</dcterms:created>
  <dcterms:modified xsi:type="dcterms:W3CDTF">2022-04-08T08:43:39Z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