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947165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 м/с. Температура воздуха ночью 6-8,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2022-04-08T08:21:02Z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