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329803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972970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09 </a:t>
            </a:r>
            <a:r>
              <a:rPr lang="ru-RU" altLang="ru-RU" sz="1100" b="1" dirty="0" err="1">
                <a:latin typeface="Times New Roman" panose="02020603050405020304" pitchFamily="18" charset="0"/>
                <a:cs typeface="Times New Roman" panose="02020603050405020304" pitchFamily="18" charset="0"/>
              </a:rPr>
              <a:t>сәуірге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08 сәуірден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09 сәуірге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кей уақыта жаңбыр, найзағай, дауыл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екпіні 15-20 м/с. Ауа температурасы түнде 12-14 градус, күндіз 26-28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10 </a:t>
            </a:r>
            <a:r>
              <a:rPr lang="ru-RU" sz="1100" b="1" dirty="0" err="1">
                <a:latin typeface="Times New Roman" pitchFamily="18" charset="0"/>
                <a:cs typeface="Times New Roman" pitchFamily="18" charset="0"/>
              </a:rPr>
              <a:t>сәуірге</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09 сәуірден 09 сағ. 10 сәуірге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Оңтүстік-батыстан жел соғады, күші 8-13 м/с. Ауа температурасы 12-14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smtClean="0">
                <a:solidFill>
                  <a:schemeClr val="tx1"/>
                </a:solidFill>
                <a:latin typeface="Times New Roman" panose="02020603050405020304" pitchFamily="18" charset="0"/>
                <a:cs typeface="Times New Roman" panose="02020603050405020304" pitchFamily="18" charset="0"/>
              </a:rPr>
              <a:t>09, 10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13006</TotalTime>
  <Words>593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2209</cp:revision>
  <cp:lastPrinted>2021-07-01T03:56:27Z</cp:lastPrinted>
  <dcterms:created xsi:type="dcterms:W3CDTF">2018-03-27T06:03:00Z</dcterms:created>
  <dcterms:modified xsi:type="dcterms:W3CDTF">2022-04-08T08:48:57Z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