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6267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85420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по 21 ч. 09 апреля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Ночью и утром туман. Ветер северо-западный с переходом на восточный 1-6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3-5 мороза, днем 8-10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09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10 апреля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   3-5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1288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664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2237</cp:revision>
  <cp:lastPrinted>2021-07-01T03:56:27Z</cp:lastPrinted>
  <dcterms:created xsi:type="dcterms:W3CDTF">2018-03-27T06:03:00Z</dcterms:created>
  <dcterms:modified xsi:type="dcterms:W3CDTF">2022-04-08T08:40:03Z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