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B8005"/>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79107924"/>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8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675808"/>
            <a:ext cx="4930910"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8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35740720"/>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120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9 сәуірге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8</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9</a:t>
            </a:r>
            <a:r>
              <a:rPr lang="kk-KZ" altLang="ru-RU" sz="1200" b="1" dirty="0">
                <a:solidFill>
                  <a:srgbClr val="000000"/>
                </a:solidFill>
                <a:latin typeface="Times New Roman" panose="02020603050405020304" pitchFamily="18" charset="0"/>
                <a:cs typeface="Times New Roman" panose="02020603050405020304" pitchFamily="18" charset="0"/>
              </a:rPr>
              <a:t> сәуір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шығыстан</a:t>
            </a:r>
            <a:r>
              <a:rPr lang="kk-KZ" sz="1200" dirty="0">
                <a:latin typeface="Times New Roman" pitchFamily="18" charset="0"/>
                <a:cs typeface="Times New Roman" pitchFamily="18" charset="0"/>
              </a:rPr>
              <a:t>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4-9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10-12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10 сәуірге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9</a:t>
            </a:r>
            <a:r>
              <a:rPr lang="kk-KZ" sz="1200" b="1" dirty="0">
                <a:solidFill>
                  <a:srgbClr val="000000"/>
                </a:solidFill>
                <a:latin typeface="Times New Roman" panose="02020603050405020304" pitchFamily="18" charset="0"/>
                <a:cs typeface="Times New Roman" panose="02020603050405020304" pitchFamily="18" charset="0"/>
              </a:rPr>
              <a:t> сәуір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10 </a:t>
            </a:r>
            <a:r>
              <a:rPr lang="ru-RU" sz="1200" b="1" dirty="0" err="1">
                <a:solidFill>
                  <a:srgbClr val="000000"/>
                </a:solidFill>
                <a:latin typeface="Times New Roman" panose="02020603050405020304" pitchFamily="18" charset="0"/>
                <a:cs typeface="Times New Roman" panose="02020603050405020304" pitchFamily="18" charset="0"/>
              </a:rPr>
              <a:t>сәуір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5" y="3341945"/>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47354" y="224626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67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9, 10 </a:t>
            </a:r>
            <a:r>
              <a:rPr lang="ru-RU" sz="1200" dirty="0" err="1">
                <a:solidFill>
                  <a:schemeClr val="tx1"/>
                </a:solidFill>
                <a:latin typeface="Times New Roman" panose="02020603050405020304" pitchFamily="18" charset="0"/>
                <a:cs typeface="Times New Roman" panose="02020603050405020304" pitchFamily="18" charset="0"/>
              </a:rPr>
              <a:t>сәуіріне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2667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13131</TotalTime>
  <Words>578</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2147</cp:revision>
  <cp:lastPrinted>2021-07-01T03:56:27Z</cp:lastPrinted>
  <dcterms:created xsi:type="dcterms:W3CDTF">2018-03-27T06:03:00Z</dcterms:created>
  <dcterms:modified xsi:type="dcterms:W3CDTF">2022-04-08T08:45:01Z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