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690824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851282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09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шаңды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8-13,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16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09 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a:ea typeface="Times New Roman"/>
                <a:cs typeface="Times New Roman"/>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09, 10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13095</TotalTime>
  <Words>566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2021-07-01T07:38:07Z</cp:lastPrinted>
  <dcterms:created xsi:type="dcterms:W3CDTF">2018-03-27T06:03:00Z</dcterms:created>
  <dcterms:modified xsi:type="dcterms:W3CDTF">2022-04-08T08:31:37Z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