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358242"/>
              </p:ext>
            </p:extLst>
          </p:nvPr>
        </p:nvGraphicFramePr>
        <p:xfrm>
          <a:off x="342900" y="2501632"/>
          <a:ext cx="4465638" cy="1976706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767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№98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8 апреля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40096"/>
            <a:ext cx="4737099" cy="24622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апреля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09 апреля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во второй половине дня дождь, гроза. Ветер северо-восточный 3-8, при грозе порывы 13 м/с. Температура воздуха ночью 10-12, днем 22-24 тепла. </a:t>
            </a:r>
          </a:p>
          <a:p>
            <a:pPr algn="ctr"/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 10 апреля</a:t>
            </a:r>
          </a:p>
          <a:p>
            <a:pPr algn="ctr">
              <a:buFont typeface="Arial" charset="0"/>
              <a:buNone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апреля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10 апреля</a:t>
            </a:r>
          </a:p>
          <a:p>
            <a:pPr indent="177800"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дождь, гроза . Ветер 2-7 м/с. Температура воздуха 10-12 тепла.</a:t>
            </a:r>
            <a:endParaRPr lang="kk-KZ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067" y="2610812"/>
            <a:ext cx="4608512" cy="1015663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09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ночью 10 апреля 202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метеорологические условия будут способствовать рассеиванию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7707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8 апреля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9475002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695405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smtClean="0">
                <a:latin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13138</TotalTime>
  <Words>773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2194</cp:revision>
  <cp:lastPrinted>2021-07-01T09:11:30Z</cp:lastPrinted>
  <dcterms:created xsi:type="dcterms:W3CDTF">2018-03-27T06:03:00Z</dcterms:created>
  <dcterms:modified xsi:type="dcterms:W3CDTF">2022-04-08T08:18:29Z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